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743" r:id="rId2"/>
  </p:sldMasterIdLst>
  <p:notesMasterIdLst>
    <p:notesMasterId r:id="rId5"/>
  </p:notesMasterIdLst>
  <p:handoutMasterIdLst>
    <p:handoutMasterId r:id="rId6"/>
  </p:handoutMasterIdLst>
  <p:sldIdLst>
    <p:sldId id="401" r:id="rId3"/>
    <p:sldId id="402" r:id="rId4"/>
  </p:sldIdLst>
  <p:sldSz cx="6858000" cy="5143500"/>
  <p:notesSz cx="6858000" cy="9144000"/>
  <p:defaultTextStyle>
    <a:defPPr>
      <a:defRPr lang="en-US"/>
    </a:defPPr>
    <a:lvl1pPr algn="l" defTabSz="685800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Montserrat" charset="0"/>
        <a:ea typeface="MS PGothic" panose="020B0600070205080204" pitchFamily="34" charset="-128"/>
        <a:cs typeface="+mn-cs"/>
      </a:defRPr>
    </a:lvl1pPr>
    <a:lvl2pPr marL="342900" indent="114300" algn="l" defTabSz="685800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Montserrat" charset="0"/>
        <a:ea typeface="MS PGothic" panose="020B0600070205080204" pitchFamily="34" charset="-128"/>
        <a:cs typeface="+mn-cs"/>
      </a:defRPr>
    </a:lvl2pPr>
    <a:lvl3pPr marL="685800" indent="228600" algn="l" defTabSz="685800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Montserrat" charset="0"/>
        <a:ea typeface="MS PGothic" panose="020B0600070205080204" pitchFamily="34" charset="-128"/>
        <a:cs typeface="+mn-cs"/>
      </a:defRPr>
    </a:lvl3pPr>
    <a:lvl4pPr marL="1028700" indent="342900" algn="l" defTabSz="685800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Montserrat" charset="0"/>
        <a:ea typeface="MS PGothic" panose="020B0600070205080204" pitchFamily="34" charset="-128"/>
        <a:cs typeface="+mn-cs"/>
      </a:defRPr>
    </a:lvl4pPr>
    <a:lvl5pPr marL="1371600" indent="457200" algn="l" defTabSz="685800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Montserrat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Montserrat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Montserrat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Montserrat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Montserrat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5E2"/>
    <a:srgbClr val="4AC9E3"/>
    <a:srgbClr val="00629B"/>
    <a:srgbClr val="A7A8AA"/>
    <a:srgbClr val="6366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8" autoAdjust="0"/>
    <p:restoredTop sz="94645"/>
  </p:normalViewPr>
  <p:slideViewPr>
    <p:cSldViewPr snapToGrid="0">
      <p:cViewPr varScale="1">
        <p:scale>
          <a:sx n="146" d="100"/>
          <a:sy n="146" d="100"/>
        </p:scale>
        <p:origin x="1482" y="108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40582AC-BE7E-4432-A2F0-72768340577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144772-CED4-489C-AF85-6693E9267F8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48D81FFC-D829-441C-A667-B7864DEB216F}" type="datetimeFigureOut">
              <a:rPr lang="en-US" altLang="en-US"/>
              <a:pPr/>
              <a:t>9/22/2022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941CBF-5B25-4FCB-AD19-874CDB63158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FFF7-7FDE-4F96-AACC-6A9C117AB19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08D86D26-ECE3-48C1-90BB-31AC74D291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92805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F7D762A-95AD-4FB2-94C0-EEA87A0DA13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827D90-4B31-4D02-94EF-FEF4F47A9C1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C76F331-BD3E-484F-8059-CA4757439B75}" type="datetimeFigureOut">
              <a:rPr lang="en-US" altLang="en-US"/>
              <a:pPr/>
              <a:t>9/22/2022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6A25CF7-9CD5-4798-BB70-DD02F5FDC00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E93243A-0E87-4820-A262-2BBAEA298B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1833C7-A281-447F-B828-893FEA29711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ACAD4D-0DBE-4E8A-9B14-3CBE103625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7D7D9FF-9D04-457C-AA73-BF314A2732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8582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3429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342900" algn="l" defTabSz="3429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685800" algn="l" defTabSz="3429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028700" algn="l" defTabSz="3429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371600" algn="l" defTabSz="3429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17145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>
            <a:extLst>
              <a:ext uri="{FF2B5EF4-FFF2-40B4-BE49-F238E27FC236}">
                <a16:creationId xmlns:a16="http://schemas.microsoft.com/office/drawing/2014/main" id="{3F785459-F69C-4C70-B31C-24D5159D4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38925"/>
            <a:ext cx="831286" cy="47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1719FB7D-7375-483C-B6A1-81F8104FE07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217952" y="11186"/>
            <a:ext cx="1640045" cy="2392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41DC814-29A8-43FB-8C0A-E34BECA1BF66}"/>
              </a:ext>
            </a:extLst>
          </p:cNvPr>
          <p:cNvSpPr/>
          <p:nvPr/>
        </p:nvSpPr>
        <p:spPr>
          <a:xfrm>
            <a:off x="346473" y="3133726"/>
            <a:ext cx="1940719" cy="619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338572"/>
            <a:ext cx="3779808" cy="1790700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3491487"/>
            <a:ext cx="3779808" cy="644012"/>
          </a:xfrm>
        </p:spPr>
        <p:txBody>
          <a:bodyPr>
            <a:normAutofit/>
          </a:bodyPr>
          <a:lstStyle>
            <a:lvl1pPr marL="0" indent="0" algn="l">
              <a:buNone/>
              <a:defRPr sz="900" b="1" i="0" cap="all">
                <a:solidFill>
                  <a:srgbClr val="000000"/>
                </a:solidFill>
                <a:latin typeface="Montserrat ExtraBold" pitchFamily="2" charset="77"/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50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9FE88A66-9BF3-4A3D-8127-9CAE974D643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96423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1718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Bluebar Quote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20DA6DD-42EB-4399-A45A-951EB12D18D2}"/>
              </a:ext>
            </a:extLst>
          </p:cNvPr>
          <p:cNvSpPr/>
          <p:nvPr/>
        </p:nvSpPr>
        <p:spPr>
          <a:xfrm>
            <a:off x="3512344" y="3725864"/>
            <a:ext cx="3003947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F09B140-FFD8-483F-B6E6-1A1D619E488F}"/>
              </a:ext>
            </a:extLst>
          </p:cNvPr>
          <p:cNvSpPr/>
          <p:nvPr/>
        </p:nvSpPr>
        <p:spPr>
          <a:xfrm>
            <a:off x="346472" y="931864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342902" y="1331923"/>
            <a:ext cx="3003943" cy="3192960"/>
          </a:xfrm>
          <a:solidFill>
            <a:srgbClr val="CCCCCC"/>
          </a:solidFill>
        </p:spPr>
        <p:txBody>
          <a:bodyPr anchor="ctr"/>
          <a:lstStyle>
            <a:lvl1pPr algn="ctr"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2344" y="1438775"/>
            <a:ext cx="3002756" cy="2179251"/>
          </a:xfrm>
        </p:spPr>
        <p:txBody>
          <a:bodyPr anchor="b"/>
          <a:lstStyle>
            <a:lvl1pPr>
              <a:lnSpc>
                <a:spcPct val="100000"/>
              </a:lnSpc>
              <a:defRPr sz="1200" b="0" i="0" cap="none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spcBef>
                <a:spcPts val="450"/>
              </a:spcBef>
              <a:defRPr baseline="0"/>
            </a:lvl2pPr>
            <a:lvl4pPr marL="214313" indent="-128588">
              <a:buFont typeface="Lucida Grande"/>
              <a:buChar char="﹣"/>
              <a:defRPr/>
            </a:lvl4pPr>
            <a:lvl5pPr marL="298847" indent="-82154" defTabSz="513160">
              <a:buFont typeface="Lucida Grande"/>
              <a:buChar char="･"/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4357CB30-ECE6-4B6A-848D-DFDB566A99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9" y="4681473"/>
            <a:ext cx="550859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687B624-3A82-4124-AC0B-A377F9BBC80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9DFDF-1441-4A82-9819-52EE3C07C22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3738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NO Bluebar Quote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20DA6DD-42EB-4399-A45A-951EB12D18D2}"/>
              </a:ext>
            </a:extLst>
          </p:cNvPr>
          <p:cNvSpPr/>
          <p:nvPr/>
        </p:nvSpPr>
        <p:spPr>
          <a:xfrm>
            <a:off x="3512344" y="3725864"/>
            <a:ext cx="3003947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342902" y="1331923"/>
            <a:ext cx="3003943" cy="3192960"/>
          </a:xfrm>
          <a:solidFill>
            <a:srgbClr val="CCCCCC"/>
          </a:solidFill>
        </p:spPr>
        <p:txBody>
          <a:bodyPr anchor="ctr"/>
          <a:lstStyle>
            <a:lvl1pPr algn="ctr"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2344" y="1438775"/>
            <a:ext cx="3002756" cy="2179251"/>
          </a:xfrm>
        </p:spPr>
        <p:txBody>
          <a:bodyPr anchor="b"/>
          <a:lstStyle>
            <a:lvl1pPr>
              <a:lnSpc>
                <a:spcPct val="100000"/>
              </a:lnSpc>
              <a:defRPr sz="1200" b="0" i="0" cap="none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spcBef>
                <a:spcPts val="450"/>
              </a:spcBef>
              <a:defRPr baseline="0"/>
            </a:lvl2pPr>
            <a:lvl4pPr marL="214313" indent="-128588">
              <a:buFont typeface="Lucida Grande"/>
              <a:buChar char="﹣"/>
              <a:defRPr/>
            </a:lvl4pPr>
            <a:lvl5pPr marL="298847" indent="-82154" defTabSz="513160">
              <a:buFont typeface="Lucida Grande"/>
              <a:buChar char="･"/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4357CB30-ECE6-4B6A-848D-DFDB566A99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9" y="4681473"/>
            <a:ext cx="550859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687B624-3A82-4124-AC0B-A377F9BBC80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9DFDF-1441-4A82-9819-52EE3C07C22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28637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E2541C4-DD85-44EB-84A7-239D461CF215}"/>
              </a:ext>
            </a:extLst>
          </p:cNvPr>
          <p:cNvSpPr/>
          <p:nvPr/>
        </p:nvSpPr>
        <p:spPr>
          <a:xfrm>
            <a:off x="2453879" y="2956936"/>
            <a:ext cx="4404121" cy="84136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3879" y="1071105"/>
            <a:ext cx="3779808" cy="179070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2200" spc="23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9F2F957B-F542-4041-927C-44BB335700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9" y="4681473"/>
            <a:ext cx="550859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B7F813-96A9-41D6-9A83-E41C9B25B8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687B624-3A82-4124-AC0B-A377F9BBC80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8746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Divi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E2541C4-DD85-44EB-84A7-239D461CF215}"/>
              </a:ext>
            </a:extLst>
          </p:cNvPr>
          <p:cNvSpPr/>
          <p:nvPr/>
        </p:nvSpPr>
        <p:spPr>
          <a:xfrm>
            <a:off x="2453879" y="2956936"/>
            <a:ext cx="4404121" cy="84136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3879" y="1071105"/>
            <a:ext cx="3779808" cy="179070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2200" spc="23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9F2F957B-F542-4041-927C-44BB335700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9" y="4681473"/>
            <a:ext cx="550859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B7F813-96A9-41D6-9A83-E41C9B25B8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687B624-3A82-4124-AC0B-A377F9BBC80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531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Bluebar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1369219"/>
            <a:ext cx="3002756" cy="3263504"/>
          </a:xfrm>
        </p:spPr>
        <p:txBody>
          <a:bodyPr/>
          <a:lstStyle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512344" y="1369219"/>
            <a:ext cx="3002756" cy="3263504"/>
          </a:xfrm>
        </p:spPr>
        <p:txBody>
          <a:bodyPr/>
          <a:lstStyle>
            <a:lvl1pPr>
              <a:defRPr baseline="0"/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add text or photo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F1C39C0A-E052-42A7-BC33-EAF01C5682B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AF257E-9CB4-42EA-B78D-39EE1D9B682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87248B0-C935-3E4C-B56A-578B94261814}"/>
              </a:ext>
            </a:extLst>
          </p:cNvPr>
          <p:cNvSpPr/>
          <p:nvPr userDrawn="1"/>
        </p:nvSpPr>
        <p:spPr>
          <a:xfrm>
            <a:off x="346472" y="617539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37404461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Bluebar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0FFF14B-B695-460D-ADED-4DF17BE2653C}"/>
              </a:ext>
            </a:extLst>
          </p:cNvPr>
          <p:cNvSpPr/>
          <p:nvPr/>
        </p:nvSpPr>
        <p:spPr>
          <a:xfrm>
            <a:off x="346472" y="931864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1369219"/>
            <a:ext cx="3002756" cy="3263504"/>
          </a:xfrm>
        </p:spPr>
        <p:txBody>
          <a:bodyPr/>
          <a:lstStyle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512344" y="1369219"/>
            <a:ext cx="3002756" cy="3263504"/>
          </a:xfrm>
        </p:spPr>
        <p:txBody>
          <a:bodyPr/>
          <a:lstStyle>
            <a:lvl1pPr>
              <a:defRPr baseline="0"/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add text or photo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F1C39C0A-E052-42A7-BC33-EAF01C5682B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AF257E-9CB4-42EA-B78D-39EE1D9B682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82205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NO Bluebar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1369219"/>
            <a:ext cx="3002756" cy="3263504"/>
          </a:xfrm>
        </p:spPr>
        <p:txBody>
          <a:bodyPr/>
          <a:lstStyle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512344" y="1369219"/>
            <a:ext cx="3002756" cy="3263504"/>
          </a:xfrm>
        </p:spPr>
        <p:txBody>
          <a:bodyPr/>
          <a:lstStyle>
            <a:lvl1pPr>
              <a:defRPr baseline="0"/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add text or photo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F1C39C0A-E052-42A7-BC33-EAF01C5682B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AF257E-9CB4-42EA-B78D-39EE1D9B682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57211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Bluebar 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E39F02B-3228-44AE-A889-63A47614C666}"/>
              </a:ext>
            </a:extLst>
          </p:cNvPr>
          <p:cNvSpPr/>
          <p:nvPr/>
        </p:nvSpPr>
        <p:spPr>
          <a:xfrm>
            <a:off x="346473" y="4211639"/>
            <a:ext cx="1940719" cy="6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C324A2-67FA-4BBE-B3BA-CF3BAFEA19B9}"/>
              </a:ext>
            </a:extLst>
          </p:cNvPr>
          <p:cNvSpPr/>
          <p:nvPr/>
        </p:nvSpPr>
        <p:spPr>
          <a:xfrm>
            <a:off x="2453878" y="4211639"/>
            <a:ext cx="1947863" cy="60325"/>
          </a:xfrm>
          <a:prstGeom prst="rect">
            <a:avLst/>
          </a:prstGeom>
          <a:solidFill>
            <a:srgbClr val="00629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75753E8-8DE9-43E6-A87D-A4BA20D38043}"/>
              </a:ext>
            </a:extLst>
          </p:cNvPr>
          <p:cNvSpPr/>
          <p:nvPr/>
        </p:nvSpPr>
        <p:spPr>
          <a:xfrm>
            <a:off x="4560094" y="4211639"/>
            <a:ext cx="1955006" cy="60325"/>
          </a:xfrm>
          <a:prstGeom prst="rect">
            <a:avLst/>
          </a:prstGeom>
          <a:solidFill>
            <a:srgbClr val="4AC9E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938473"/>
            <a:ext cx="1947863" cy="1265372"/>
          </a:xfrm>
        </p:spPr>
        <p:txBody>
          <a:bodyPr/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53878" y="2938473"/>
            <a:ext cx="1949054" cy="1265372"/>
          </a:xfrm>
        </p:spPr>
        <p:txBody>
          <a:bodyPr/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5"/>
          </p:nvPr>
        </p:nvSpPr>
        <p:spPr>
          <a:xfrm>
            <a:off x="4572043" y="2938473"/>
            <a:ext cx="1943057" cy="1265372"/>
          </a:xfrm>
        </p:spPr>
        <p:txBody>
          <a:bodyPr/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342900" y="1603376"/>
            <a:ext cx="1947863" cy="1279525"/>
          </a:xfrm>
          <a:solidFill>
            <a:srgbClr val="CCCCCC"/>
          </a:solidFill>
        </p:spPr>
        <p:txBody>
          <a:bodyPr anchor="ctr"/>
          <a:lstStyle>
            <a:lvl1pPr algn="ctr"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2455069" y="1603376"/>
            <a:ext cx="1947863" cy="1279525"/>
          </a:xfrm>
          <a:solidFill>
            <a:srgbClr val="CCCCCC"/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4572000" y="1603376"/>
            <a:ext cx="1935956" cy="1279525"/>
          </a:xfrm>
          <a:solidFill>
            <a:srgbClr val="CCCCCC"/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pic>
        <p:nvPicPr>
          <p:cNvPr id="18" name="Picture 6">
            <a:extLst>
              <a:ext uri="{FF2B5EF4-FFF2-40B4-BE49-F238E27FC236}">
                <a16:creationId xmlns:a16="http://schemas.microsoft.com/office/drawing/2014/main" id="{F1C1A84E-89B4-424F-B0B6-F1A1E97E35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80BD82-183E-4F06-A2E0-326BF891952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F20A1714-5E19-8845-BE9B-82F514B373CF}"/>
              </a:ext>
            </a:extLst>
          </p:cNvPr>
          <p:cNvSpPr/>
          <p:nvPr userDrawn="1"/>
        </p:nvSpPr>
        <p:spPr>
          <a:xfrm>
            <a:off x="346472" y="617539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30581366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Bluebar 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E39F02B-3228-44AE-A889-63A47614C666}"/>
              </a:ext>
            </a:extLst>
          </p:cNvPr>
          <p:cNvSpPr/>
          <p:nvPr/>
        </p:nvSpPr>
        <p:spPr>
          <a:xfrm>
            <a:off x="346473" y="4211639"/>
            <a:ext cx="1940719" cy="6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C324A2-67FA-4BBE-B3BA-CF3BAFEA19B9}"/>
              </a:ext>
            </a:extLst>
          </p:cNvPr>
          <p:cNvSpPr/>
          <p:nvPr/>
        </p:nvSpPr>
        <p:spPr>
          <a:xfrm>
            <a:off x="2453878" y="4211639"/>
            <a:ext cx="1947863" cy="60325"/>
          </a:xfrm>
          <a:prstGeom prst="rect">
            <a:avLst/>
          </a:prstGeom>
          <a:solidFill>
            <a:srgbClr val="00629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75753E8-8DE9-43E6-A87D-A4BA20D38043}"/>
              </a:ext>
            </a:extLst>
          </p:cNvPr>
          <p:cNvSpPr/>
          <p:nvPr/>
        </p:nvSpPr>
        <p:spPr>
          <a:xfrm>
            <a:off x="4560094" y="4211639"/>
            <a:ext cx="1955006" cy="60325"/>
          </a:xfrm>
          <a:prstGeom prst="rect">
            <a:avLst/>
          </a:prstGeom>
          <a:solidFill>
            <a:srgbClr val="4AC9E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8E55DA6-02E2-4743-BEFE-63A5C0E822A8}"/>
              </a:ext>
            </a:extLst>
          </p:cNvPr>
          <p:cNvSpPr/>
          <p:nvPr/>
        </p:nvSpPr>
        <p:spPr>
          <a:xfrm>
            <a:off x="346472" y="931864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938473"/>
            <a:ext cx="1947863" cy="1265372"/>
          </a:xfrm>
        </p:spPr>
        <p:txBody>
          <a:bodyPr/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53878" y="2938473"/>
            <a:ext cx="1949054" cy="1265372"/>
          </a:xfrm>
        </p:spPr>
        <p:txBody>
          <a:bodyPr/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5"/>
          </p:nvPr>
        </p:nvSpPr>
        <p:spPr>
          <a:xfrm>
            <a:off x="4572043" y="2938473"/>
            <a:ext cx="1943057" cy="1265372"/>
          </a:xfrm>
        </p:spPr>
        <p:txBody>
          <a:bodyPr/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342900" y="1603376"/>
            <a:ext cx="1947863" cy="1279525"/>
          </a:xfrm>
          <a:solidFill>
            <a:srgbClr val="CCCCCC"/>
          </a:solidFill>
        </p:spPr>
        <p:txBody>
          <a:bodyPr anchor="ctr"/>
          <a:lstStyle>
            <a:lvl1pPr algn="ctr"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2455069" y="1603376"/>
            <a:ext cx="1947863" cy="1279525"/>
          </a:xfrm>
          <a:solidFill>
            <a:srgbClr val="CCCCCC"/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4572000" y="1603376"/>
            <a:ext cx="1935956" cy="1279525"/>
          </a:xfrm>
          <a:solidFill>
            <a:srgbClr val="CCCCCC"/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pic>
        <p:nvPicPr>
          <p:cNvPr id="18" name="Picture 6">
            <a:extLst>
              <a:ext uri="{FF2B5EF4-FFF2-40B4-BE49-F238E27FC236}">
                <a16:creationId xmlns:a16="http://schemas.microsoft.com/office/drawing/2014/main" id="{F1C1A84E-89B4-424F-B0B6-F1A1E97E35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80BD82-183E-4F06-A2E0-326BF891952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49550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NO Bluebar 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E39F02B-3228-44AE-A889-63A47614C666}"/>
              </a:ext>
            </a:extLst>
          </p:cNvPr>
          <p:cNvSpPr/>
          <p:nvPr/>
        </p:nvSpPr>
        <p:spPr>
          <a:xfrm>
            <a:off x="346473" y="4211639"/>
            <a:ext cx="1940719" cy="6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C324A2-67FA-4BBE-B3BA-CF3BAFEA19B9}"/>
              </a:ext>
            </a:extLst>
          </p:cNvPr>
          <p:cNvSpPr/>
          <p:nvPr/>
        </p:nvSpPr>
        <p:spPr>
          <a:xfrm>
            <a:off x="2453878" y="4211639"/>
            <a:ext cx="1947863" cy="60325"/>
          </a:xfrm>
          <a:prstGeom prst="rect">
            <a:avLst/>
          </a:prstGeom>
          <a:solidFill>
            <a:srgbClr val="00629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75753E8-8DE9-43E6-A87D-A4BA20D38043}"/>
              </a:ext>
            </a:extLst>
          </p:cNvPr>
          <p:cNvSpPr/>
          <p:nvPr/>
        </p:nvSpPr>
        <p:spPr>
          <a:xfrm>
            <a:off x="4560094" y="4211639"/>
            <a:ext cx="1955006" cy="60325"/>
          </a:xfrm>
          <a:prstGeom prst="rect">
            <a:avLst/>
          </a:prstGeom>
          <a:solidFill>
            <a:srgbClr val="4AC9E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938473"/>
            <a:ext cx="1947863" cy="1265372"/>
          </a:xfrm>
        </p:spPr>
        <p:txBody>
          <a:bodyPr/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53878" y="2938473"/>
            <a:ext cx="1949054" cy="1265372"/>
          </a:xfrm>
        </p:spPr>
        <p:txBody>
          <a:bodyPr/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5"/>
          </p:nvPr>
        </p:nvSpPr>
        <p:spPr>
          <a:xfrm>
            <a:off x="4572043" y="2938473"/>
            <a:ext cx="1943057" cy="1265372"/>
          </a:xfrm>
        </p:spPr>
        <p:txBody>
          <a:bodyPr/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342900" y="1603376"/>
            <a:ext cx="1947863" cy="1279525"/>
          </a:xfrm>
          <a:solidFill>
            <a:srgbClr val="CCCCCC"/>
          </a:solidFill>
        </p:spPr>
        <p:txBody>
          <a:bodyPr anchor="ctr"/>
          <a:lstStyle>
            <a:lvl1pPr algn="ctr"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2455069" y="1603376"/>
            <a:ext cx="1947863" cy="1279525"/>
          </a:xfrm>
          <a:solidFill>
            <a:srgbClr val="CCCCCC"/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4572000" y="1603376"/>
            <a:ext cx="1935956" cy="1279525"/>
          </a:xfrm>
          <a:solidFill>
            <a:srgbClr val="CCCCCC"/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pic>
        <p:nvPicPr>
          <p:cNvPr id="18" name="Picture 6">
            <a:extLst>
              <a:ext uri="{FF2B5EF4-FFF2-40B4-BE49-F238E27FC236}">
                <a16:creationId xmlns:a16="http://schemas.microsoft.com/office/drawing/2014/main" id="{F1C1A84E-89B4-424F-B0B6-F1A1E97E35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80BD82-183E-4F06-A2E0-326BF891952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0391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lack 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49212B6-BCD3-4668-8FB2-0D4B36A809B9}"/>
              </a:ext>
            </a:extLst>
          </p:cNvPr>
          <p:cNvSpPr/>
          <p:nvPr/>
        </p:nvSpPr>
        <p:spPr>
          <a:xfrm>
            <a:off x="346473" y="3133726"/>
            <a:ext cx="1940719" cy="619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338572"/>
            <a:ext cx="3779808" cy="1790700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3491487"/>
            <a:ext cx="3779808" cy="644012"/>
          </a:xfrm>
        </p:spPr>
        <p:txBody>
          <a:bodyPr>
            <a:normAutofit/>
          </a:bodyPr>
          <a:lstStyle>
            <a:lvl1pPr marL="0" indent="0" algn="l">
              <a:buNone/>
              <a:defRPr sz="900" b="1" i="0" cap="all">
                <a:solidFill>
                  <a:schemeClr val="bg1"/>
                </a:solidFill>
                <a:latin typeface="Montserrat ExtraBold" pitchFamily="2" charset="77"/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50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2BC800E-317D-4F71-8859-01C0F0FCA7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42900" y="4429125"/>
            <a:ext cx="2314575" cy="274638"/>
          </a:xfrm>
          <a:prstGeom prst="rect">
            <a:avLst/>
          </a:prstGeom>
        </p:spPr>
        <p:txBody>
          <a:bodyPr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525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26EADE2E-8128-4C3F-BBB9-A67A53CBBD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38925"/>
            <a:ext cx="818599" cy="468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id="{8B3DBD09-2282-4CB8-9CFB-CC2F52F08A8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964239" y="4681473"/>
            <a:ext cx="550859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8">
            <a:extLst>
              <a:ext uri="{FF2B5EF4-FFF2-40B4-BE49-F238E27FC236}">
                <a16:creationId xmlns:a16="http://schemas.microsoft.com/office/drawing/2014/main" id="{4A4541AC-86C8-4942-BA1F-4E22ED26781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217952" y="11185"/>
            <a:ext cx="1640046" cy="2392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06658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Bluebar Three Column NO B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938472"/>
            <a:ext cx="1947863" cy="1587489"/>
          </a:xfrm>
        </p:spPr>
        <p:txBody>
          <a:bodyPr>
            <a:noAutofit/>
          </a:bodyPr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53878" y="2938472"/>
            <a:ext cx="1949054" cy="1590569"/>
          </a:xfrm>
        </p:spPr>
        <p:txBody>
          <a:bodyPr>
            <a:noAutofit/>
          </a:bodyPr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5"/>
          </p:nvPr>
        </p:nvSpPr>
        <p:spPr>
          <a:xfrm>
            <a:off x="4572043" y="2938472"/>
            <a:ext cx="1943057" cy="1590569"/>
          </a:xfrm>
        </p:spPr>
        <p:txBody>
          <a:bodyPr>
            <a:noAutofit/>
          </a:bodyPr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342900" y="1603376"/>
            <a:ext cx="1947863" cy="1279525"/>
          </a:xfrm>
          <a:solidFill>
            <a:srgbClr val="CCCCCC"/>
          </a:solidFill>
        </p:spPr>
        <p:txBody>
          <a:bodyPr anchor="ctr"/>
          <a:lstStyle>
            <a:lvl1pPr algn="ctr"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2455069" y="1603376"/>
            <a:ext cx="1947863" cy="1279525"/>
          </a:xfrm>
          <a:solidFill>
            <a:srgbClr val="CCCCCC"/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4572000" y="1603376"/>
            <a:ext cx="1935956" cy="1279525"/>
          </a:xfrm>
          <a:solidFill>
            <a:srgbClr val="CCCCCC"/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pic>
        <p:nvPicPr>
          <p:cNvPr id="18" name="Picture 6">
            <a:extLst>
              <a:ext uri="{FF2B5EF4-FFF2-40B4-BE49-F238E27FC236}">
                <a16:creationId xmlns:a16="http://schemas.microsoft.com/office/drawing/2014/main" id="{F1C1A84E-89B4-424F-B0B6-F1A1E97E35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80BD82-183E-4F06-A2E0-326BF891952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A486CDA9-B40B-A449-B0D7-DF92BDA8A810}"/>
              </a:ext>
            </a:extLst>
          </p:cNvPr>
          <p:cNvSpPr/>
          <p:nvPr userDrawn="1"/>
        </p:nvSpPr>
        <p:spPr>
          <a:xfrm>
            <a:off x="346472" y="617539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5334407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Bluebar Three Column NO B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48E55DA6-02E2-4743-BEFE-63A5C0E822A8}"/>
              </a:ext>
            </a:extLst>
          </p:cNvPr>
          <p:cNvSpPr/>
          <p:nvPr/>
        </p:nvSpPr>
        <p:spPr>
          <a:xfrm>
            <a:off x="346472" y="931864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938473"/>
            <a:ext cx="1947863" cy="1602842"/>
          </a:xfrm>
        </p:spPr>
        <p:txBody>
          <a:bodyPr>
            <a:noAutofit/>
          </a:bodyPr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53878" y="2938473"/>
            <a:ext cx="1949054" cy="1602842"/>
          </a:xfrm>
        </p:spPr>
        <p:txBody>
          <a:bodyPr>
            <a:noAutofit/>
          </a:bodyPr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5"/>
          </p:nvPr>
        </p:nvSpPr>
        <p:spPr>
          <a:xfrm>
            <a:off x="4572043" y="2938473"/>
            <a:ext cx="1943057" cy="1602842"/>
          </a:xfrm>
        </p:spPr>
        <p:txBody>
          <a:bodyPr>
            <a:noAutofit/>
          </a:bodyPr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342900" y="1603376"/>
            <a:ext cx="1947863" cy="1279525"/>
          </a:xfrm>
          <a:solidFill>
            <a:srgbClr val="CCCCCC"/>
          </a:solidFill>
        </p:spPr>
        <p:txBody>
          <a:bodyPr anchor="ctr"/>
          <a:lstStyle>
            <a:lvl1pPr algn="ctr"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2455069" y="1603376"/>
            <a:ext cx="1947863" cy="1279525"/>
          </a:xfrm>
          <a:solidFill>
            <a:srgbClr val="CCCCCC"/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4572000" y="1603376"/>
            <a:ext cx="1935956" cy="1279525"/>
          </a:xfrm>
          <a:solidFill>
            <a:srgbClr val="CCCCCC"/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pic>
        <p:nvPicPr>
          <p:cNvPr id="18" name="Picture 6">
            <a:extLst>
              <a:ext uri="{FF2B5EF4-FFF2-40B4-BE49-F238E27FC236}">
                <a16:creationId xmlns:a16="http://schemas.microsoft.com/office/drawing/2014/main" id="{F1C1A84E-89B4-424F-B0B6-F1A1E97E35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80BD82-183E-4F06-A2E0-326BF891952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81006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NO Bluebar Three Column NO B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938473"/>
            <a:ext cx="1947863" cy="1596706"/>
          </a:xfrm>
        </p:spPr>
        <p:txBody>
          <a:bodyPr>
            <a:noAutofit/>
          </a:bodyPr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53878" y="2938473"/>
            <a:ext cx="1949054" cy="1596706"/>
          </a:xfrm>
        </p:spPr>
        <p:txBody>
          <a:bodyPr>
            <a:noAutofit/>
          </a:bodyPr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5"/>
          </p:nvPr>
        </p:nvSpPr>
        <p:spPr>
          <a:xfrm>
            <a:off x="4572043" y="2938473"/>
            <a:ext cx="1943057" cy="1596706"/>
          </a:xfrm>
        </p:spPr>
        <p:txBody>
          <a:bodyPr>
            <a:noAutofit/>
          </a:bodyPr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342900" y="1603376"/>
            <a:ext cx="1947863" cy="1279525"/>
          </a:xfrm>
          <a:solidFill>
            <a:srgbClr val="CCCCCC"/>
          </a:solidFill>
        </p:spPr>
        <p:txBody>
          <a:bodyPr anchor="ctr"/>
          <a:lstStyle>
            <a:lvl1pPr algn="ctr"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2455069" y="1603376"/>
            <a:ext cx="1947863" cy="1279525"/>
          </a:xfrm>
          <a:solidFill>
            <a:srgbClr val="CCCCCC"/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4572000" y="1603376"/>
            <a:ext cx="1935956" cy="1279525"/>
          </a:xfrm>
          <a:solidFill>
            <a:srgbClr val="CCCCCC"/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pic>
        <p:nvPicPr>
          <p:cNvPr id="18" name="Picture 6">
            <a:extLst>
              <a:ext uri="{FF2B5EF4-FFF2-40B4-BE49-F238E27FC236}">
                <a16:creationId xmlns:a16="http://schemas.microsoft.com/office/drawing/2014/main" id="{F1C1A84E-89B4-424F-B0B6-F1A1E97E35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80BD82-183E-4F06-A2E0-326BF891952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04116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Bluebar Fiv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67B70D3-5A3E-48F9-B2E7-06B4594483F1}"/>
              </a:ext>
            </a:extLst>
          </p:cNvPr>
          <p:cNvSpPr/>
          <p:nvPr/>
        </p:nvSpPr>
        <p:spPr>
          <a:xfrm>
            <a:off x="346473" y="4211639"/>
            <a:ext cx="1112044" cy="6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E207832-EAD9-45CF-8339-0F42E8915112}"/>
              </a:ext>
            </a:extLst>
          </p:cNvPr>
          <p:cNvSpPr/>
          <p:nvPr/>
        </p:nvSpPr>
        <p:spPr>
          <a:xfrm>
            <a:off x="1613298" y="4211639"/>
            <a:ext cx="1106090" cy="603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AADD8E7-D6F6-4E42-8929-DE2904E0E135}"/>
              </a:ext>
            </a:extLst>
          </p:cNvPr>
          <p:cNvSpPr/>
          <p:nvPr/>
        </p:nvSpPr>
        <p:spPr>
          <a:xfrm>
            <a:off x="2880122" y="4211639"/>
            <a:ext cx="1109663" cy="60325"/>
          </a:xfrm>
          <a:prstGeom prst="rect">
            <a:avLst/>
          </a:prstGeom>
          <a:solidFill>
            <a:srgbClr val="4AC9E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35C55D2-5C02-439C-926D-1A65593422BC}"/>
              </a:ext>
            </a:extLst>
          </p:cNvPr>
          <p:cNvSpPr/>
          <p:nvPr/>
        </p:nvSpPr>
        <p:spPr>
          <a:xfrm>
            <a:off x="4142185" y="4211639"/>
            <a:ext cx="1108472" cy="60325"/>
          </a:xfrm>
          <a:prstGeom prst="rect">
            <a:avLst/>
          </a:prstGeom>
          <a:solidFill>
            <a:srgbClr val="63666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1B61117-5301-405D-BCBF-D5EF4FAD7056}"/>
              </a:ext>
            </a:extLst>
          </p:cNvPr>
          <p:cNvSpPr/>
          <p:nvPr/>
        </p:nvSpPr>
        <p:spPr>
          <a:xfrm>
            <a:off x="5409010" y="4211639"/>
            <a:ext cx="1109663" cy="60325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938473"/>
            <a:ext cx="1115688" cy="1265372"/>
          </a:xfrm>
        </p:spPr>
        <p:txBody>
          <a:bodyPr/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3882" y="2938473"/>
            <a:ext cx="1115568" cy="1265372"/>
          </a:xfrm>
        </p:spPr>
        <p:txBody>
          <a:bodyPr/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5"/>
          </p:nvPr>
        </p:nvSpPr>
        <p:spPr>
          <a:xfrm>
            <a:off x="2880084" y="2938473"/>
            <a:ext cx="1115568" cy="1265372"/>
          </a:xfrm>
        </p:spPr>
        <p:txBody>
          <a:bodyPr/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342901" y="1603376"/>
            <a:ext cx="1115688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1615075" y="1603376"/>
            <a:ext cx="1105281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2880084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6" name="Content Placeholder 3"/>
          <p:cNvSpPr>
            <a:spLocks noGrp="1"/>
          </p:cNvSpPr>
          <p:nvPr>
            <p:ph sz="half" idx="19"/>
          </p:nvPr>
        </p:nvSpPr>
        <p:spPr>
          <a:xfrm>
            <a:off x="4141851" y="2938473"/>
            <a:ext cx="1115568" cy="1265372"/>
          </a:xfrm>
        </p:spPr>
        <p:txBody>
          <a:bodyPr/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8" name="Picture Placeholder 5"/>
          <p:cNvSpPr>
            <a:spLocks noGrp="1"/>
          </p:cNvSpPr>
          <p:nvPr>
            <p:ph type="pic" sz="quarter" idx="20"/>
          </p:nvPr>
        </p:nvSpPr>
        <p:spPr>
          <a:xfrm>
            <a:off x="4141850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9" name="Content Placeholder 3"/>
          <p:cNvSpPr>
            <a:spLocks noGrp="1"/>
          </p:cNvSpPr>
          <p:nvPr>
            <p:ph sz="half" idx="21"/>
          </p:nvPr>
        </p:nvSpPr>
        <p:spPr>
          <a:xfrm>
            <a:off x="5409550" y="2938473"/>
            <a:ext cx="1115568" cy="1265372"/>
          </a:xfrm>
        </p:spPr>
        <p:txBody>
          <a:bodyPr/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1" name="Picture Placeholder 5"/>
          <p:cNvSpPr>
            <a:spLocks noGrp="1"/>
          </p:cNvSpPr>
          <p:nvPr>
            <p:ph type="pic" sz="quarter" idx="22"/>
          </p:nvPr>
        </p:nvSpPr>
        <p:spPr>
          <a:xfrm>
            <a:off x="5409549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6E3A9A31-C198-4890-86CC-326199B80F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5DE1C5-54EC-40B2-A6A7-E630E7D6DA2C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E57117A4-7DF7-F94C-BE03-ACA7C8A17D64}"/>
              </a:ext>
            </a:extLst>
          </p:cNvPr>
          <p:cNvSpPr/>
          <p:nvPr userDrawn="1"/>
        </p:nvSpPr>
        <p:spPr>
          <a:xfrm>
            <a:off x="346472" y="617539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4363278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Bluebar Fiv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67B70D3-5A3E-48F9-B2E7-06B4594483F1}"/>
              </a:ext>
            </a:extLst>
          </p:cNvPr>
          <p:cNvSpPr/>
          <p:nvPr/>
        </p:nvSpPr>
        <p:spPr>
          <a:xfrm>
            <a:off x="346473" y="4211639"/>
            <a:ext cx="1112044" cy="6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E207832-EAD9-45CF-8339-0F42E8915112}"/>
              </a:ext>
            </a:extLst>
          </p:cNvPr>
          <p:cNvSpPr/>
          <p:nvPr/>
        </p:nvSpPr>
        <p:spPr>
          <a:xfrm>
            <a:off x="1613298" y="4211639"/>
            <a:ext cx="1106090" cy="603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AADD8E7-D6F6-4E42-8929-DE2904E0E135}"/>
              </a:ext>
            </a:extLst>
          </p:cNvPr>
          <p:cNvSpPr/>
          <p:nvPr/>
        </p:nvSpPr>
        <p:spPr>
          <a:xfrm>
            <a:off x="2880122" y="4211639"/>
            <a:ext cx="1109663" cy="60325"/>
          </a:xfrm>
          <a:prstGeom prst="rect">
            <a:avLst/>
          </a:prstGeom>
          <a:solidFill>
            <a:srgbClr val="4AC9E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35C55D2-5C02-439C-926D-1A65593422BC}"/>
              </a:ext>
            </a:extLst>
          </p:cNvPr>
          <p:cNvSpPr/>
          <p:nvPr/>
        </p:nvSpPr>
        <p:spPr>
          <a:xfrm>
            <a:off x="4142185" y="4211639"/>
            <a:ext cx="1108472" cy="60325"/>
          </a:xfrm>
          <a:prstGeom prst="rect">
            <a:avLst/>
          </a:prstGeom>
          <a:solidFill>
            <a:srgbClr val="63666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1B61117-5301-405D-BCBF-D5EF4FAD7056}"/>
              </a:ext>
            </a:extLst>
          </p:cNvPr>
          <p:cNvSpPr/>
          <p:nvPr/>
        </p:nvSpPr>
        <p:spPr>
          <a:xfrm>
            <a:off x="5409010" y="4211639"/>
            <a:ext cx="1109663" cy="60325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C0E7B58-4B6B-4D9D-A1DD-FFADD19E1A27}"/>
              </a:ext>
            </a:extLst>
          </p:cNvPr>
          <p:cNvSpPr/>
          <p:nvPr/>
        </p:nvSpPr>
        <p:spPr>
          <a:xfrm>
            <a:off x="346472" y="931864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938473"/>
            <a:ext cx="1115688" cy="1265372"/>
          </a:xfrm>
        </p:spPr>
        <p:txBody>
          <a:bodyPr/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3882" y="2938473"/>
            <a:ext cx="1115568" cy="1265372"/>
          </a:xfrm>
        </p:spPr>
        <p:txBody>
          <a:bodyPr/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5"/>
          </p:nvPr>
        </p:nvSpPr>
        <p:spPr>
          <a:xfrm>
            <a:off x="2880084" y="2938473"/>
            <a:ext cx="1115568" cy="1265372"/>
          </a:xfrm>
        </p:spPr>
        <p:txBody>
          <a:bodyPr/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342901" y="1603376"/>
            <a:ext cx="1115688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1615075" y="1603376"/>
            <a:ext cx="1105281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2880084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6" name="Content Placeholder 3"/>
          <p:cNvSpPr>
            <a:spLocks noGrp="1"/>
          </p:cNvSpPr>
          <p:nvPr>
            <p:ph sz="half" idx="19"/>
          </p:nvPr>
        </p:nvSpPr>
        <p:spPr>
          <a:xfrm>
            <a:off x="4141851" y="2938473"/>
            <a:ext cx="1115568" cy="1265372"/>
          </a:xfrm>
        </p:spPr>
        <p:txBody>
          <a:bodyPr/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8" name="Picture Placeholder 5"/>
          <p:cNvSpPr>
            <a:spLocks noGrp="1"/>
          </p:cNvSpPr>
          <p:nvPr>
            <p:ph type="pic" sz="quarter" idx="20"/>
          </p:nvPr>
        </p:nvSpPr>
        <p:spPr>
          <a:xfrm>
            <a:off x="4141850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9" name="Content Placeholder 3"/>
          <p:cNvSpPr>
            <a:spLocks noGrp="1"/>
          </p:cNvSpPr>
          <p:nvPr>
            <p:ph sz="half" idx="21"/>
          </p:nvPr>
        </p:nvSpPr>
        <p:spPr>
          <a:xfrm>
            <a:off x="5409550" y="2938473"/>
            <a:ext cx="1115568" cy="1265372"/>
          </a:xfrm>
        </p:spPr>
        <p:txBody>
          <a:bodyPr/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1" name="Picture Placeholder 5"/>
          <p:cNvSpPr>
            <a:spLocks noGrp="1"/>
          </p:cNvSpPr>
          <p:nvPr>
            <p:ph type="pic" sz="quarter" idx="22"/>
          </p:nvPr>
        </p:nvSpPr>
        <p:spPr>
          <a:xfrm>
            <a:off x="5409549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6E3A9A31-C198-4890-86CC-326199B80F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5DE1C5-54EC-40B2-A6A7-E630E7D6DA2C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46373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NO Bluebar Fiv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67B70D3-5A3E-48F9-B2E7-06B4594483F1}"/>
              </a:ext>
            </a:extLst>
          </p:cNvPr>
          <p:cNvSpPr/>
          <p:nvPr/>
        </p:nvSpPr>
        <p:spPr>
          <a:xfrm>
            <a:off x="346473" y="4211639"/>
            <a:ext cx="1112044" cy="6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E207832-EAD9-45CF-8339-0F42E8915112}"/>
              </a:ext>
            </a:extLst>
          </p:cNvPr>
          <p:cNvSpPr/>
          <p:nvPr/>
        </p:nvSpPr>
        <p:spPr>
          <a:xfrm>
            <a:off x="1613298" y="4211639"/>
            <a:ext cx="1106090" cy="603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AADD8E7-D6F6-4E42-8929-DE2904E0E135}"/>
              </a:ext>
            </a:extLst>
          </p:cNvPr>
          <p:cNvSpPr/>
          <p:nvPr/>
        </p:nvSpPr>
        <p:spPr>
          <a:xfrm>
            <a:off x="2880122" y="4211639"/>
            <a:ext cx="1109663" cy="60325"/>
          </a:xfrm>
          <a:prstGeom prst="rect">
            <a:avLst/>
          </a:prstGeom>
          <a:solidFill>
            <a:srgbClr val="4AC9E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35C55D2-5C02-439C-926D-1A65593422BC}"/>
              </a:ext>
            </a:extLst>
          </p:cNvPr>
          <p:cNvSpPr/>
          <p:nvPr/>
        </p:nvSpPr>
        <p:spPr>
          <a:xfrm>
            <a:off x="4142185" y="4211639"/>
            <a:ext cx="1108472" cy="60325"/>
          </a:xfrm>
          <a:prstGeom prst="rect">
            <a:avLst/>
          </a:prstGeom>
          <a:solidFill>
            <a:srgbClr val="63666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1B61117-5301-405D-BCBF-D5EF4FAD7056}"/>
              </a:ext>
            </a:extLst>
          </p:cNvPr>
          <p:cNvSpPr/>
          <p:nvPr/>
        </p:nvSpPr>
        <p:spPr>
          <a:xfrm>
            <a:off x="5409010" y="4211639"/>
            <a:ext cx="1109663" cy="60325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938473"/>
            <a:ext cx="1115688" cy="1265372"/>
          </a:xfrm>
        </p:spPr>
        <p:txBody>
          <a:bodyPr/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3882" y="2938473"/>
            <a:ext cx="1115568" cy="1265372"/>
          </a:xfrm>
        </p:spPr>
        <p:txBody>
          <a:bodyPr/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5"/>
          </p:nvPr>
        </p:nvSpPr>
        <p:spPr>
          <a:xfrm>
            <a:off x="2880084" y="2938473"/>
            <a:ext cx="1115568" cy="1265372"/>
          </a:xfrm>
        </p:spPr>
        <p:txBody>
          <a:bodyPr/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342901" y="1603376"/>
            <a:ext cx="1115688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1615075" y="1603376"/>
            <a:ext cx="1105281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2880084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6" name="Content Placeholder 3"/>
          <p:cNvSpPr>
            <a:spLocks noGrp="1"/>
          </p:cNvSpPr>
          <p:nvPr>
            <p:ph sz="half" idx="19"/>
          </p:nvPr>
        </p:nvSpPr>
        <p:spPr>
          <a:xfrm>
            <a:off x="4141851" y="2938473"/>
            <a:ext cx="1115568" cy="1265372"/>
          </a:xfrm>
        </p:spPr>
        <p:txBody>
          <a:bodyPr/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8" name="Picture Placeholder 5"/>
          <p:cNvSpPr>
            <a:spLocks noGrp="1"/>
          </p:cNvSpPr>
          <p:nvPr>
            <p:ph type="pic" sz="quarter" idx="20"/>
          </p:nvPr>
        </p:nvSpPr>
        <p:spPr>
          <a:xfrm>
            <a:off x="4141850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9" name="Content Placeholder 3"/>
          <p:cNvSpPr>
            <a:spLocks noGrp="1"/>
          </p:cNvSpPr>
          <p:nvPr>
            <p:ph sz="half" idx="21"/>
          </p:nvPr>
        </p:nvSpPr>
        <p:spPr>
          <a:xfrm>
            <a:off x="5409550" y="2938473"/>
            <a:ext cx="1115568" cy="1265372"/>
          </a:xfrm>
        </p:spPr>
        <p:txBody>
          <a:bodyPr/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1" name="Picture Placeholder 5"/>
          <p:cNvSpPr>
            <a:spLocks noGrp="1"/>
          </p:cNvSpPr>
          <p:nvPr>
            <p:ph type="pic" sz="quarter" idx="22"/>
          </p:nvPr>
        </p:nvSpPr>
        <p:spPr>
          <a:xfrm>
            <a:off x="5409549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6E3A9A31-C198-4890-86CC-326199B80F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5DE1C5-54EC-40B2-A6A7-E630E7D6DA2C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43736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Bluebar Five Column No B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938473"/>
            <a:ext cx="1115688" cy="1596706"/>
          </a:xfrm>
        </p:spPr>
        <p:txBody>
          <a:bodyPr>
            <a:noAutofit/>
          </a:bodyPr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3882" y="2938473"/>
            <a:ext cx="1115568" cy="1596706"/>
          </a:xfrm>
        </p:spPr>
        <p:txBody>
          <a:bodyPr>
            <a:noAutofit/>
          </a:bodyPr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5"/>
          </p:nvPr>
        </p:nvSpPr>
        <p:spPr>
          <a:xfrm>
            <a:off x="2880084" y="2938473"/>
            <a:ext cx="1115568" cy="1596706"/>
          </a:xfrm>
        </p:spPr>
        <p:txBody>
          <a:bodyPr>
            <a:noAutofit/>
          </a:bodyPr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342901" y="1603376"/>
            <a:ext cx="1115688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1615075" y="1603376"/>
            <a:ext cx="1105281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2880084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6" name="Content Placeholder 3"/>
          <p:cNvSpPr>
            <a:spLocks noGrp="1"/>
          </p:cNvSpPr>
          <p:nvPr>
            <p:ph sz="half" idx="19"/>
          </p:nvPr>
        </p:nvSpPr>
        <p:spPr>
          <a:xfrm>
            <a:off x="4141851" y="2938473"/>
            <a:ext cx="1115568" cy="1596706"/>
          </a:xfrm>
        </p:spPr>
        <p:txBody>
          <a:bodyPr>
            <a:noAutofit/>
          </a:bodyPr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8" name="Picture Placeholder 5"/>
          <p:cNvSpPr>
            <a:spLocks noGrp="1"/>
          </p:cNvSpPr>
          <p:nvPr>
            <p:ph type="pic" sz="quarter" idx="20"/>
          </p:nvPr>
        </p:nvSpPr>
        <p:spPr>
          <a:xfrm>
            <a:off x="4141850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9" name="Content Placeholder 3"/>
          <p:cNvSpPr>
            <a:spLocks noGrp="1"/>
          </p:cNvSpPr>
          <p:nvPr>
            <p:ph sz="half" idx="21"/>
          </p:nvPr>
        </p:nvSpPr>
        <p:spPr>
          <a:xfrm>
            <a:off x="5409550" y="2938473"/>
            <a:ext cx="1115568" cy="1596706"/>
          </a:xfrm>
        </p:spPr>
        <p:txBody>
          <a:bodyPr>
            <a:noAutofit/>
          </a:bodyPr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1" name="Picture Placeholder 5"/>
          <p:cNvSpPr>
            <a:spLocks noGrp="1"/>
          </p:cNvSpPr>
          <p:nvPr>
            <p:ph type="pic" sz="quarter" idx="22"/>
          </p:nvPr>
        </p:nvSpPr>
        <p:spPr>
          <a:xfrm>
            <a:off x="5409549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6E3A9A31-C198-4890-86CC-326199B80F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5DE1C5-54EC-40B2-A6A7-E630E7D6DA2C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3A586D4F-455E-3E47-937D-A2B7D69D4C7B}"/>
              </a:ext>
            </a:extLst>
          </p:cNvPr>
          <p:cNvSpPr/>
          <p:nvPr userDrawn="1"/>
        </p:nvSpPr>
        <p:spPr>
          <a:xfrm>
            <a:off x="346472" y="617539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4995570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Bluebar Five Column NO B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2C0E7B58-4B6B-4D9D-A1DD-FFADD19E1A27}"/>
              </a:ext>
            </a:extLst>
          </p:cNvPr>
          <p:cNvSpPr/>
          <p:nvPr/>
        </p:nvSpPr>
        <p:spPr>
          <a:xfrm>
            <a:off x="346472" y="931864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938473"/>
            <a:ext cx="1115688" cy="1596706"/>
          </a:xfrm>
        </p:spPr>
        <p:txBody>
          <a:bodyPr>
            <a:noAutofit/>
          </a:bodyPr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3882" y="2938473"/>
            <a:ext cx="1115568" cy="1596706"/>
          </a:xfrm>
        </p:spPr>
        <p:txBody>
          <a:bodyPr>
            <a:noAutofit/>
          </a:bodyPr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5"/>
          </p:nvPr>
        </p:nvSpPr>
        <p:spPr>
          <a:xfrm>
            <a:off x="2880084" y="2938473"/>
            <a:ext cx="1115568" cy="1596706"/>
          </a:xfrm>
        </p:spPr>
        <p:txBody>
          <a:bodyPr>
            <a:noAutofit/>
          </a:bodyPr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342901" y="1603376"/>
            <a:ext cx="1115688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1615075" y="1603376"/>
            <a:ext cx="1105281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2880084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6" name="Content Placeholder 3"/>
          <p:cNvSpPr>
            <a:spLocks noGrp="1"/>
          </p:cNvSpPr>
          <p:nvPr>
            <p:ph sz="half" idx="19"/>
          </p:nvPr>
        </p:nvSpPr>
        <p:spPr>
          <a:xfrm>
            <a:off x="4141851" y="2938473"/>
            <a:ext cx="1115568" cy="1596706"/>
          </a:xfrm>
        </p:spPr>
        <p:txBody>
          <a:bodyPr>
            <a:noAutofit/>
          </a:bodyPr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8" name="Picture Placeholder 5"/>
          <p:cNvSpPr>
            <a:spLocks noGrp="1"/>
          </p:cNvSpPr>
          <p:nvPr>
            <p:ph type="pic" sz="quarter" idx="20"/>
          </p:nvPr>
        </p:nvSpPr>
        <p:spPr>
          <a:xfrm>
            <a:off x="4141850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9" name="Content Placeholder 3"/>
          <p:cNvSpPr>
            <a:spLocks noGrp="1"/>
          </p:cNvSpPr>
          <p:nvPr>
            <p:ph sz="half" idx="21"/>
          </p:nvPr>
        </p:nvSpPr>
        <p:spPr>
          <a:xfrm>
            <a:off x="5409550" y="2938473"/>
            <a:ext cx="1115568" cy="1596706"/>
          </a:xfrm>
        </p:spPr>
        <p:txBody>
          <a:bodyPr>
            <a:noAutofit/>
          </a:bodyPr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1" name="Picture Placeholder 5"/>
          <p:cNvSpPr>
            <a:spLocks noGrp="1"/>
          </p:cNvSpPr>
          <p:nvPr>
            <p:ph type="pic" sz="quarter" idx="22"/>
          </p:nvPr>
        </p:nvSpPr>
        <p:spPr>
          <a:xfrm>
            <a:off x="5409549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6E3A9A31-C198-4890-86CC-326199B80F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5DE1C5-54EC-40B2-A6A7-E630E7D6DA2C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9157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NO Bluebar Five Column NO B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938473"/>
            <a:ext cx="1115688" cy="1602842"/>
          </a:xfrm>
        </p:spPr>
        <p:txBody>
          <a:bodyPr>
            <a:noAutofit/>
          </a:bodyPr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3882" y="2938473"/>
            <a:ext cx="1115568" cy="1602842"/>
          </a:xfrm>
        </p:spPr>
        <p:txBody>
          <a:bodyPr>
            <a:noAutofit/>
          </a:bodyPr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5"/>
          </p:nvPr>
        </p:nvSpPr>
        <p:spPr>
          <a:xfrm>
            <a:off x="2880084" y="2938473"/>
            <a:ext cx="1115568" cy="1602842"/>
          </a:xfrm>
        </p:spPr>
        <p:txBody>
          <a:bodyPr>
            <a:noAutofit/>
          </a:bodyPr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342901" y="1603376"/>
            <a:ext cx="1115688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1615075" y="1603376"/>
            <a:ext cx="1105281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2880084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6" name="Content Placeholder 3"/>
          <p:cNvSpPr>
            <a:spLocks noGrp="1"/>
          </p:cNvSpPr>
          <p:nvPr>
            <p:ph sz="half" idx="19"/>
          </p:nvPr>
        </p:nvSpPr>
        <p:spPr>
          <a:xfrm>
            <a:off x="4141851" y="2938473"/>
            <a:ext cx="1115568" cy="1602842"/>
          </a:xfrm>
        </p:spPr>
        <p:txBody>
          <a:bodyPr>
            <a:noAutofit/>
          </a:bodyPr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8" name="Picture Placeholder 5"/>
          <p:cNvSpPr>
            <a:spLocks noGrp="1"/>
          </p:cNvSpPr>
          <p:nvPr>
            <p:ph type="pic" sz="quarter" idx="20"/>
          </p:nvPr>
        </p:nvSpPr>
        <p:spPr>
          <a:xfrm>
            <a:off x="4141850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9" name="Content Placeholder 3"/>
          <p:cNvSpPr>
            <a:spLocks noGrp="1"/>
          </p:cNvSpPr>
          <p:nvPr>
            <p:ph sz="half" idx="21"/>
          </p:nvPr>
        </p:nvSpPr>
        <p:spPr>
          <a:xfrm>
            <a:off x="5409550" y="2938473"/>
            <a:ext cx="1115568" cy="1602842"/>
          </a:xfrm>
        </p:spPr>
        <p:txBody>
          <a:bodyPr>
            <a:noAutofit/>
          </a:bodyPr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1" name="Picture Placeholder 5"/>
          <p:cNvSpPr>
            <a:spLocks noGrp="1"/>
          </p:cNvSpPr>
          <p:nvPr>
            <p:ph type="pic" sz="quarter" idx="22"/>
          </p:nvPr>
        </p:nvSpPr>
        <p:spPr>
          <a:xfrm>
            <a:off x="5409549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6E3A9A31-C198-4890-86CC-326199B80F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5DE1C5-54EC-40B2-A6A7-E630E7D6DA2C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21517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Bluebar Tex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1369219"/>
            <a:ext cx="4060031" cy="3263504"/>
          </a:xfrm>
        </p:spPr>
        <p:txBody>
          <a:bodyPr/>
          <a:lstStyle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0D520ED5-9753-4160-9B36-9F19BAB88E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C6B650-5AFA-47FB-B6A3-3C77B304F3B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B390100-83E4-394B-B6C2-7D1B93E3AC01}"/>
              </a:ext>
            </a:extLst>
          </p:cNvPr>
          <p:cNvSpPr/>
          <p:nvPr userDrawn="1"/>
        </p:nvSpPr>
        <p:spPr>
          <a:xfrm>
            <a:off x="346472" y="617539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3562197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346472" y="617539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45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14313" indent="-128588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98847" indent="-82154" defTabSz="513160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48215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Bluebar Tex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2309BE7-287D-4540-8B16-B38113BD5A87}"/>
              </a:ext>
            </a:extLst>
          </p:cNvPr>
          <p:cNvSpPr/>
          <p:nvPr/>
        </p:nvSpPr>
        <p:spPr>
          <a:xfrm>
            <a:off x="346472" y="931864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1369219"/>
            <a:ext cx="4060031" cy="3263504"/>
          </a:xfrm>
        </p:spPr>
        <p:txBody>
          <a:bodyPr/>
          <a:lstStyle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0D520ED5-9753-4160-9B36-9F19BAB88E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C6B650-5AFA-47FB-B6A3-3C77B304F3B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21274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NO Bluebar Tex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1369219"/>
            <a:ext cx="4060031" cy="3263504"/>
          </a:xfrm>
        </p:spPr>
        <p:txBody>
          <a:bodyPr/>
          <a:lstStyle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0D520ED5-9753-4160-9B36-9F19BAB88E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C6B650-5AFA-47FB-B6A3-3C77B304F3B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28544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Bluebar Footer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359E15D7-50E1-470F-A0A4-BAF4CC20F3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B7C2AA1-AB1B-44E4-976D-DE7FCE22BDA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6CA90EE-E864-AB42-885A-4C09CFC88654}"/>
              </a:ext>
            </a:extLst>
          </p:cNvPr>
          <p:cNvSpPr/>
          <p:nvPr userDrawn="1"/>
        </p:nvSpPr>
        <p:spPr>
          <a:xfrm>
            <a:off x="346472" y="617539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2889857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Bluebar Footer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BBB5E0A-E106-4991-9C36-4B88718A5FF2}"/>
              </a:ext>
            </a:extLst>
          </p:cNvPr>
          <p:cNvSpPr/>
          <p:nvPr/>
        </p:nvSpPr>
        <p:spPr>
          <a:xfrm>
            <a:off x="346472" y="931864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1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359E15D7-50E1-470F-A0A4-BAF4CC20F3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B7C2AA1-AB1B-44E4-976D-DE7FCE22BDA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22915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NO Bluebar Footer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1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359E15D7-50E1-470F-A0A4-BAF4CC20F3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B7C2AA1-AB1B-44E4-976D-DE7FCE22BDA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952475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Header Page Numb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12F54-127D-4411-8E54-380B85688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063853" y="4630104"/>
            <a:ext cx="451247" cy="27463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31190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8C175995-064B-49F7-8F44-02E38FAF2B2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846B4D6-5D3D-4177-8A9B-48A7C5720D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54807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05285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05740" indent="-207169">
              <a:spcBef>
                <a:spcPts val="825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432054" indent="-207169">
              <a:buFont typeface="Verdana" pitchFamily="34" charset="0"/>
              <a:buChar char="–"/>
              <a:defRPr sz="1200"/>
            </a:lvl3pPr>
            <a:lvl4pPr marL="610362" indent="-171450">
              <a:buFont typeface="Verdana" pitchFamily="34" charset="0"/>
              <a:buChar char="•"/>
              <a:defRPr sz="1050"/>
            </a:lvl4pPr>
            <a:lvl5pPr marL="774954" indent="-128588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5CFA9-9451-41D5-BAE8-EC153F4019B9}" type="slidenum">
              <a:rPr lang="en-US" altLang="en-US"/>
              <a:pPr>
                <a:defRPr/>
              </a:pPr>
              <a:t>‹#›</a:t>
            </a:fld>
            <a:endParaRPr lang="en-US" altLang="en-US" sz="105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697755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3B435-6F5B-4504-9BF0-779F2CE511EF}" type="slidenum">
              <a:rPr lang="en-US" altLang="en-US"/>
              <a:pPr>
                <a:defRPr/>
              </a:pPr>
              <a:t>‹#›</a:t>
            </a:fld>
            <a:endParaRPr lang="en-US" altLang="en-US" sz="105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3637659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3EC6611-2A53-4484-A430-0A128EE06A42}"/>
              </a:ext>
            </a:extLst>
          </p:cNvPr>
          <p:cNvSpPr/>
          <p:nvPr/>
        </p:nvSpPr>
        <p:spPr>
          <a:xfrm>
            <a:off x="346472" y="931864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45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14313" indent="-128588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98847" indent="-82154" defTabSz="513160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6E73935B-1480-4446-9908-2200FA14C0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DD486E-045B-4BF1-A827-0D78B78BEFF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812061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14350" y="1200150"/>
            <a:ext cx="2811780" cy="3257550"/>
          </a:xfrm>
        </p:spPr>
        <p:txBody>
          <a:bodyPr/>
          <a:lstStyle>
            <a:lvl1pPr marL="0" indent="0">
              <a:buFontTx/>
              <a:buNone/>
              <a:defRPr sz="1200"/>
            </a:lvl1pPr>
            <a:lvl2pPr marL="205740" indent="-207169">
              <a:spcBef>
                <a:spcPts val="825"/>
              </a:spcBef>
              <a:buClr>
                <a:schemeClr val="accent1"/>
              </a:buClr>
              <a:buFont typeface="Wingdings 2" pitchFamily="18" charset="2"/>
              <a:buChar char="¾"/>
              <a:defRPr sz="1200"/>
            </a:lvl2pPr>
            <a:lvl3pPr marL="432054" indent="-207169">
              <a:buFont typeface="Verdana" pitchFamily="34" charset="0"/>
              <a:buChar char="–"/>
              <a:defRPr sz="1200"/>
            </a:lvl3pPr>
            <a:lvl4pPr marL="610362" indent="-171450">
              <a:buFont typeface="Verdana" pitchFamily="34" charset="0"/>
              <a:buChar char="•"/>
              <a:defRPr sz="1050"/>
            </a:lvl4pPr>
            <a:lvl5pPr marL="774954" indent="-128588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3531870" y="1200150"/>
            <a:ext cx="2811780" cy="32575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05740" indent="-207169">
              <a:spcBef>
                <a:spcPts val="825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432054" indent="-207169">
              <a:buFont typeface="Verdana" pitchFamily="34" charset="0"/>
              <a:buChar char="–"/>
              <a:defRPr sz="1200"/>
            </a:lvl3pPr>
            <a:lvl4pPr marL="610362" indent="-171450">
              <a:buFont typeface="Verdana" pitchFamily="34" charset="0"/>
              <a:buChar char="•"/>
              <a:defRPr sz="1050"/>
            </a:lvl4pPr>
            <a:lvl5pPr marL="774954" indent="-128588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47271-C732-436E-B168-F8B28CC4EA29}" type="slidenum">
              <a:rPr lang="en-US" altLang="en-US"/>
              <a:pPr>
                <a:defRPr/>
              </a:pPr>
              <a:t>‹#›</a:t>
            </a:fld>
            <a:endParaRPr lang="en-US" altLang="en-US" sz="105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3363581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1" y="1200150"/>
            <a:ext cx="2814638" cy="3257550"/>
          </a:xfrm>
        </p:spPr>
        <p:txBody>
          <a:bodyPr/>
          <a:lstStyle>
            <a:lvl1pPr marL="205740" indent="-204788">
              <a:defRPr sz="120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3529012" y="1200150"/>
            <a:ext cx="2814638" cy="325755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F18AB-88B2-4996-843E-66D61CE34E4C}" type="slidenum">
              <a:rPr lang="en-US" altLang="en-US"/>
              <a:pPr>
                <a:defRPr/>
              </a:pPr>
              <a:t>‹#›</a:t>
            </a:fld>
            <a:endParaRPr lang="en-US" altLang="en-US" sz="105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8167899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CF3FF-3A4E-4DE9-A2EB-F91D4BBDF2AB}" type="slidenum">
              <a:rPr lang="en-US" altLang="en-US"/>
              <a:pPr>
                <a:defRPr/>
              </a:pPr>
              <a:t>‹#›</a:t>
            </a:fld>
            <a:endParaRPr lang="en-US" altLang="en-US" sz="105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91857783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B0273-C8A9-4B40-BEBC-0CA17FB3B91E}" type="slidenum">
              <a:rPr lang="en-US" altLang="en-US"/>
              <a:pPr>
                <a:defRPr/>
              </a:pPr>
              <a:t>‹#›</a:t>
            </a:fld>
            <a:endParaRPr lang="en-US" altLang="en-US" sz="105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44917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NO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45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14313" indent="-128588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98847" indent="-82154" defTabSz="513160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6E73935B-1480-4446-9908-2200FA14C0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DD486E-045B-4BF1-A827-0D78B78BEFF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4293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Bluebar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B27674-1FC0-4ECA-84BE-BBE305BA9544}"/>
              </a:ext>
            </a:extLst>
          </p:cNvPr>
          <p:cNvSpPr/>
          <p:nvPr/>
        </p:nvSpPr>
        <p:spPr>
          <a:xfrm>
            <a:off x="3512344" y="3725864"/>
            <a:ext cx="3003947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2344" y="1438775"/>
            <a:ext cx="3002756" cy="2179251"/>
          </a:xfrm>
        </p:spPr>
        <p:txBody>
          <a:bodyPr anchor="b"/>
          <a:lstStyle>
            <a:lvl1pPr>
              <a:lnSpc>
                <a:spcPct val="100000"/>
              </a:lnSpc>
              <a:defRPr sz="1200" b="0" i="0" cap="none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spcBef>
                <a:spcPts val="450"/>
              </a:spcBef>
              <a:defRPr baseline="0"/>
            </a:lvl2pPr>
            <a:lvl4pPr marL="214313" indent="-128588">
              <a:buFont typeface="Lucida Grande"/>
              <a:buChar char="﹣"/>
              <a:defRPr/>
            </a:lvl4pPr>
            <a:lvl5pPr marL="298847" indent="-82154" defTabSz="513160">
              <a:buFont typeface="Lucida Grande"/>
              <a:buChar char="･"/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B3DDFC90-BEDF-4C1A-AF98-5C17814814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00022F-5092-406C-BAEE-CDDAC53C701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BC7A679-09BE-2E4A-A7C0-A90AD8ABE39B}"/>
              </a:ext>
            </a:extLst>
          </p:cNvPr>
          <p:cNvSpPr/>
          <p:nvPr userDrawn="1"/>
        </p:nvSpPr>
        <p:spPr>
          <a:xfrm>
            <a:off x="346472" y="617539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CA8D73CC-1679-C342-80E7-0458EDC5AF8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42902" y="1331923"/>
            <a:ext cx="3003943" cy="3192960"/>
          </a:xfrm>
          <a:solidFill>
            <a:srgbClr val="CCCCCC"/>
          </a:solidFill>
        </p:spPr>
        <p:txBody>
          <a:bodyPr anchor="ctr"/>
          <a:lstStyle>
            <a:lvl1pPr algn="ctr"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2819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Bluebar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6EEA261-5BAD-48B8-ADED-50F363F30AB1}"/>
              </a:ext>
            </a:extLst>
          </p:cNvPr>
          <p:cNvSpPr/>
          <p:nvPr/>
        </p:nvSpPr>
        <p:spPr>
          <a:xfrm>
            <a:off x="346472" y="931864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7B27674-1FC0-4ECA-84BE-BBE305BA9544}"/>
              </a:ext>
            </a:extLst>
          </p:cNvPr>
          <p:cNvSpPr/>
          <p:nvPr/>
        </p:nvSpPr>
        <p:spPr>
          <a:xfrm>
            <a:off x="3512344" y="3725864"/>
            <a:ext cx="3003947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2344" y="1438775"/>
            <a:ext cx="3002756" cy="2179251"/>
          </a:xfrm>
        </p:spPr>
        <p:txBody>
          <a:bodyPr anchor="b"/>
          <a:lstStyle>
            <a:lvl1pPr>
              <a:lnSpc>
                <a:spcPct val="100000"/>
              </a:lnSpc>
              <a:defRPr sz="1200" b="0" i="0" cap="none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spcBef>
                <a:spcPts val="450"/>
              </a:spcBef>
              <a:defRPr baseline="0"/>
            </a:lvl2pPr>
            <a:lvl4pPr marL="214313" indent="-128588">
              <a:buFont typeface="Lucida Grande"/>
              <a:buChar char="﹣"/>
              <a:defRPr/>
            </a:lvl4pPr>
            <a:lvl5pPr marL="298847" indent="-82154" defTabSz="513160">
              <a:buFont typeface="Lucida Grande"/>
              <a:buChar char="･"/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B3DDFC90-BEDF-4C1A-AF98-5C17814814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00022F-5092-406C-BAEE-CDDAC53C701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3E8859A7-D404-484E-8BAC-CDD6CE173F8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42902" y="1331923"/>
            <a:ext cx="3003943" cy="3192960"/>
          </a:xfrm>
          <a:solidFill>
            <a:srgbClr val="CCCCCC"/>
          </a:solidFill>
        </p:spPr>
        <p:txBody>
          <a:bodyPr anchor="ctr"/>
          <a:lstStyle>
            <a:lvl1pPr algn="ctr"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58809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NO Bluebar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B27674-1FC0-4ECA-84BE-BBE305BA9544}"/>
              </a:ext>
            </a:extLst>
          </p:cNvPr>
          <p:cNvSpPr/>
          <p:nvPr/>
        </p:nvSpPr>
        <p:spPr>
          <a:xfrm>
            <a:off x="3512344" y="3725864"/>
            <a:ext cx="3003947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2344" y="1438775"/>
            <a:ext cx="3002756" cy="2179251"/>
          </a:xfrm>
        </p:spPr>
        <p:txBody>
          <a:bodyPr anchor="b"/>
          <a:lstStyle>
            <a:lvl1pPr>
              <a:lnSpc>
                <a:spcPct val="100000"/>
              </a:lnSpc>
              <a:defRPr sz="1200" b="0" i="0" cap="none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spcBef>
                <a:spcPts val="450"/>
              </a:spcBef>
              <a:defRPr baseline="0"/>
            </a:lvl2pPr>
            <a:lvl4pPr marL="214313" indent="-128588">
              <a:buFont typeface="Lucida Grande"/>
              <a:buChar char="﹣"/>
              <a:defRPr/>
            </a:lvl4pPr>
            <a:lvl5pPr marL="298847" indent="-82154" defTabSz="513160">
              <a:buFont typeface="Lucida Grande"/>
              <a:buChar char="･"/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B3DDFC90-BEDF-4C1A-AF98-5C17814814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00022F-5092-406C-BAEE-CDDAC53C701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7FEC5B6C-DDB2-2F46-B9EB-EB496BF33FC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42902" y="1331923"/>
            <a:ext cx="3003943" cy="3192960"/>
          </a:xfrm>
          <a:solidFill>
            <a:srgbClr val="CCCCCC"/>
          </a:solidFill>
        </p:spPr>
        <p:txBody>
          <a:bodyPr anchor="ctr"/>
          <a:lstStyle>
            <a:lvl1pPr algn="ctr"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30825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Bluebar Quote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20DA6DD-42EB-4399-A45A-951EB12D18D2}"/>
              </a:ext>
            </a:extLst>
          </p:cNvPr>
          <p:cNvSpPr/>
          <p:nvPr/>
        </p:nvSpPr>
        <p:spPr>
          <a:xfrm>
            <a:off x="3512344" y="3725864"/>
            <a:ext cx="3003947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342902" y="1331923"/>
            <a:ext cx="3003943" cy="3192960"/>
          </a:xfrm>
          <a:solidFill>
            <a:srgbClr val="CCCCCC"/>
          </a:solidFill>
        </p:spPr>
        <p:txBody>
          <a:bodyPr anchor="ctr"/>
          <a:lstStyle>
            <a:lvl1pPr algn="ctr"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2344" y="1438775"/>
            <a:ext cx="3002756" cy="2179251"/>
          </a:xfrm>
        </p:spPr>
        <p:txBody>
          <a:bodyPr anchor="b"/>
          <a:lstStyle>
            <a:lvl1pPr>
              <a:lnSpc>
                <a:spcPct val="100000"/>
              </a:lnSpc>
              <a:defRPr sz="1200" b="0" i="0" cap="none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spcBef>
                <a:spcPts val="450"/>
              </a:spcBef>
              <a:defRPr baseline="0"/>
            </a:lvl2pPr>
            <a:lvl4pPr marL="214313" indent="-128588">
              <a:buFont typeface="Lucida Grande"/>
              <a:buChar char="﹣"/>
              <a:defRPr/>
            </a:lvl4pPr>
            <a:lvl5pPr marL="298847" indent="-82154" defTabSz="513160">
              <a:buFont typeface="Lucida Grande"/>
              <a:buChar char="･"/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4357CB30-ECE6-4B6A-848D-DFDB566A99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9" y="4681473"/>
            <a:ext cx="550859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687B624-3A82-4124-AC0B-A377F9BBC80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9DFDF-1441-4A82-9819-52EE3C07C22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08793-A27A-7B47-BDD3-2D31008B1016}"/>
              </a:ext>
            </a:extLst>
          </p:cNvPr>
          <p:cNvSpPr/>
          <p:nvPr userDrawn="1"/>
        </p:nvSpPr>
        <p:spPr>
          <a:xfrm>
            <a:off x="346472" y="617539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3356964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slideLayout" Target="../slideLayouts/slideLayout40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5" Type="http://schemas.openxmlformats.org/officeDocument/2006/relationships/slideLayout" Target="../slideLayouts/slideLayout42.xml"/><Relationship Id="rId4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F22FF3-E587-455E-8A2B-9F74DBCD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274639"/>
            <a:ext cx="6172200" cy="3714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C9D899-9142-4688-9076-8F6D4D1E73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2900" y="1370013"/>
            <a:ext cx="6172200" cy="326231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E849D-EFB0-4C13-84AB-ECE6F132B1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063853" y="4630104"/>
            <a:ext cx="451247" cy="27463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6" r:id="rId3"/>
    <p:sldLayoutId id="2147483705" r:id="rId4"/>
    <p:sldLayoutId id="2147483719" r:id="rId5"/>
    <p:sldLayoutId id="2147483707" r:id="rId6"/>
    <p:sldLayoutId id="2147483720" r:id="rId7"/>
    <p:sldLayoutId id="2147483721" r:id="rId8"/>
    <p:sldLayoutId id="2147483708" r:id="rId9"/>
    <p:sldLayoutId id="2147483722" r:id="rId10"/>
    <p:sldLayoutId id="2147483723" r:id="rId11"/>
    <p:sldLayoutId id="2147483709" r:id="rId12"/>
    <p:sldLayoutId id="2147483717" r:id="rId13"/>
    <p:sldLayoutId id="2147483710" r:id="rId14"/>
    <p:sldLayoutId id="2147483724" r:id="rId15"/>
    <p:sldLayoutId id="2147483725" r:id="rId16"/>
    <p:sldLayoutId id="2147483711" r:id="rId17"/>
    <p:sldLayoutId id="2147483726" r:id="rId18"/>
    <p:sldLayoutId id="2147483727" r:id="rId19"/>
    <p:sldLayoutId id="2147483718" r:id="rId20"/>
    <p:sldLayoutId id="2147483728" r:id="rId21"/>
    <p:sldLayoutId id="2147483729" r:id="rId22"/>
    <p:sldLayoutId id="2147483712" r:id="rId23"/>
    <p:sldLayoutId id="2147483730" r:id="rId24"/>
    <p:sldLayoutId id="2147483731" r:id="rId25"/>
    <p:sldLayoutId id="2147483736" r:id="rId26"/>
    <p:sldLayoutId id="2147483737" r:id="rId27"/>
    <p:sldLayoutId id="2147483738" r:id="rId28"/>
    <p:sldLayoutId id="2147483713" r:id="rId29"/>
    <p:sldLayoutId id="2147483732" r:id="rId30"/>
    <p:sldLayoutId id="2147483733" r:id="rId31"/>
    <p:sldLayoutId id="2147483714" r:id="rId32"/>
    <p:sldLayoutId id="2147483734" r:id="rId33"/>
    <p:sldLayoutId id="2147483735" r:id="rId34"/>
    <p:sldLayoutId id="2147483740" r:id="rId35"/>
    <p:sldLayoutId id="2147483715" r:id="rId36"/>
    <p:sldLayoutId id="2147483739" r:id="rId37"/>
  </p:sldLayoutIdLst>
  <p:hf hdr="0" ftr="0" dt="0"/>
  <p:txStyles>
    <p:titleStyle>
      <a:lvl1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 i="0" kern="1200" cap="all">
          <a:solidFill>
            <a:schemeClr val="tx1"/>
          </a:solidFill>
          <a:latin typeface="Montserrat ExtraBold" pitchFamily="2" charset="77"/>
          <a:ea typeface="MS PGothic" panose="020B0600070205080204" pitchFamily="34" charset="-128"/>
          <a:cs typeface="Montserrat ExtraBold" pitchFamily="2" charset="77"/>
        </a:defRPr>
      </a:lvl1pPr>
      <a:lvl2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Montserrat ExtraBold" charset="0"/>
          <a:ea typeface="MS PGothic" panose="020B0600070205080204" pitchFamily="34" charset="-128"/>
          <a:cs typeface="ＭＳ Ｐゴシック" charset="0"/>
        </a:defRPr>
      </a:lvl2pPr>
      <a:lvl3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Montserrat ExtraBold" charset="0"/>
          <a:ea typeface="MS PGothic" panose="020B0600070205080204" pitchFamily="34" charset="-128"/>
          <a:cs typeface="ＭＳ Ｐゴシック" charset="0"/>
        </a:defRPr>
      </a:lvl3pPr>
      <a:lvl4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Montserrat ExtraBold" charset="0"/>
          <a:ea typeface="MS PGothic" panose="020B0600070205080204" pitchFamily="34" charset="-128"/>
          <a:cs typeface="ＭＳ Ｐゴシック" charset="0"/>
        </a:defRPr>
      </a:lvl4pPr>
      <a:lvl5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Montserrat ExtraBold" charset="0"/>
          <a:ea typeface="MS PGothic" panose="020B0600070205080204" pitchFamily="34" charset="-128"/>
          <a:cs typeface="ＭＳ Ｐゴシック" charset="0"/>
        </a:defRPr>
      </a:lvl5pPr>
      <a:lvl6pPr marL="3429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Montserrat ExtraBold" charset="0"/>
          <a:ea typeface="ＭＳ Ｐゴシック" charset="0"/>
          <a:cs typeface="ＭＳ Ｐゴシック" charset="0"/>
        </a:defRPr>
      </a:lvl6pPr>
      <a:lvl7pPr marL="6858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Montserrat ExtraBold" charset="0"/>
          <a:ea typeface="ＭＳ Ｐゴシック" charset="0"/>
          <a:cs typeface="ＭＳ Ｐゴシック" charset="0"/>
        </a:defRPr>
      </a:lvl7pPr>
      <a:lvl8pPr marL="10287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Montserrat ExtraBold" charset="0"/>
          <a:ea typeface="ＭＳ Ｐゴシック" charset="0"/>
          <a:cs typeface="ＭＳ Ｐゴシック" charset="0"/>
        </a:defRPr>
      </a:lvl8pPr>
      <a:lvl9pPr marL="13716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Montserrat ExtraBold" charset="0"/>
          <a:ea typeface="ＭＳ Ｐゴシック" charset="0"/>
          <a:cs typeface="ＭＳ Ｐゴシック" charset="0"/>
        </a:defRPr>
      </a:lvl9pPr>
    </p:titleStyle>
    <p:bodyStyle>
      <a:lvl1pPr marL="0" indent="0" algn="l" defTabSz="514350" rtl="0" eaLnBrk="1" fontAlgn="base" hangingPunct="1">
        <a:lnSpc>
          <a:spcPct val="90000"/>
        </a:lnSpc>
        <a:spcBef>
          <a:spcPts val="563"/>
        </a:spcBef>
        <a:spcAft>
          <a:spcPct val="0"/>
        </a:spcAft>
        <a:defRPr sz="1200" b="1" i="0" kern="1200" cap="none" baseline="0">
          <a:solidFill>
            <a:schemeClr val="tx1"/>
          </a:solidFill>
          <a:latin typeface="Montserrat" pitchFamily="2" charset="77"/>
          <a:ea typeface="MS PGothic" panose="020B0600070205080204" pitchFamily="34" charset="-128"/>
          <a:cs typeface="Montserrat" pitchFamily="2" charset="77"/>
        </a:defRPr>
      </a:lvl1pPr>
      <a:lvl2pPr marL="2381" indent="-2381" algn="l" defTabSz="514350" rtl="0" eaLnBrk="1" fontAlgn="base" hangingPunct="1">
        <a:lnSpc>
          <a:spcPct val="90000"/>
        </a:lnSpc>
        <a:spcBef>
          <a:spcPts val="450"/>
        </a:spcBef>
        <a:spcAft>
          <a:spcPct val="0"/>
        </a:spcAft>
        <a:defRPr sz="1100" kern="12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2pPr>
      <a:lvl3pPr marL="84535" indent="-83344" algn="l" defTabSz="514350" rtl="0" eaLnBrk="1" fontAlgn="base" hangingPunct="1">
        <a:spcBef>
          <a:spcPts val="300"/>
        </a:spcBef>
        <a:spcAft>
          <a:spcPct val="0"/>
        </a:spcAft>
        <a:buClr>
          <a:srgbClr val="4AC9E3"/>
        </a:buClr>
        <a:buFont typeface="Wingdings" panose="05000000000000000000" pitchFamily="2" charset="2"/>
        <a:buChar char="§"/>
        <a:defRPr sz="1000" kern="12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3pPr>
      <a:lvl4pPr marL="228600" indent="-142875" algn="l" defTabSz="514350" rtl="0" eaLnBrk="1" fontAlgn="base" hangingPunct="1">
        <a:spcBef>
          <a:spcPts val="150"/>
        </a:spcBef>
        <a:spcAft>
          <a:spcPct val="0"/>
        </a:spcAft>
        <a:buFont typeface="Lucida Grande" pitchFamily="1" charset="0"/>
        <a:buChar char="﹣"/>
        <a:defRPr sz="900" kern="12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4pPr>
      <a:lvl5pPr marL="342900" indent="-114300" algn="l" defTabSz="513160" rtl="0" eaLnBrk="1" fontAlgn="base" hangingPunct="1">
        <a:spcBef>
          <a:spcPts val="150"/>
        </a:spcBef>
        <a:spcAft>
          <a:spcPct val="0"/>
        </a:spcAft>
        <a:buClr>
          <a:srgbClr val="4AC9E3"/>
        </a:buClr>
        <a:buFont typeface="Lucida Grande" pitchFamily="1" charset="0"/>
        <a:buChar char="･"/>
        <a:defRPr sz="900" kern="12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16" userDrawn="1">
          <p15:clr>
            <a:srgbClr val="F26B43"/>
          </p15:clr>
        </p15:guide>
        <p15:guide id="2" pos="4104" userDrawn="1">
          <p15:clr>
            <a:srgbClr val="F26B43"/>
          </p15:clr>
        </p15:guide>
        <p15:guide id="3" pos="774" userDrawn="1">
          <p15:clr>
            <a:srgbClr val="F26B43"/>
          </p15:clr>
        </p15:guide>
        <p15:guide id="4" pos="882" userDrawn="1">
          <p15:clr>
            <a:srgbClr val="F26B43"/>
          </p15:clr>
        </p15:guide>
        <p15:guide id="5" pos="1440" userDrawn="1">
          <p15:clr>
            <a:srgbClr val="F26B43"/>
          </p15:clr>
        </p15:guide>
        <p15:guide id="6" pos="1548" userDrawn="1">
          <p15:clr>
            <a:srgbClr val="F26B43"/>
          </p15:clr>
        </p15:guide>
        <p15:guide id="7" pos="2106" userDrawn="1">
          <p15:clr>
            <a:srgbClr val="F26B43"/>
          </p15:clr>
        </p15:guide>
        <p15:guide id="8" pos="2214" userDrawn="1">
          <p15:clr>
            <a:srgbClr val="F26B43"/>
          </p15:clr>
        </p15:guide>
        <p15:guide id="9" pos="2772" userDrawn="1">
          <p15:clr>
            <a:srgbClr val="F26B43"/>
          </p15:clr>
        </p15:guide>
        <p15:guide id="10" pos="2880" userDrawn="1">
          <p15:clr>
            <a:srgbClr val="F26B43"/>
          </p15:clr>
        </p15:guide>
        <p15:guide id="11" pos="3438" userDrawn="1">
          <p15:clr>
            <a:srgbClr val="F26B43"/>
          </p15:clr>
        </p15:guide>
        <p15:guide id="12" pos="3546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182166"/>
            <a:ext cx="5829300" cy="575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200150"/>
            <a:ext cx="5829300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14950" y="4972050"/>
            <a:ext cx="8001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600" b="1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14350" y="4972050"/>
            <a:ext cx="36004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600" b="1">
                <a:solidFill>
                  <a:schemeClr val="tx1"/>
                </a:solidFill>
                <a:latin typeface="+mj-lt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/>
              <a:t>PowerPoint Title would go here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43650" y="4972050"/>
            <a:ext cx="328613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600" b="1"/>
            </a:lvl1pPr>
          </a:lstStyle>
          <a:p>
            <a:pPr>
              <a:defRPr/>
            </a:pPr>
            <a:fld id="{03207F6D-59AC-4164-916B-651575078657}" type="slidenum">
              <a:rPr lang="en-US" altLang="en-US"/>
              <a:pPr>
                <a:defRPr/>
              </a:pPr>
              <a:t>‹#›</a:t>
            </a:fld>
            <a:endParaRPr lang="en-US" altLang="en-US" sz="1050"/>
          </a:p>
        </p:txBody>
      </p:sp>
      <p:pic>
        <p:nvPicPr>
          <p:cNvPr id="1031" name="Picture 10" descr="IEEE_SA_Bar_Graphic_long_l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45819"/>
            <a:ext cx="6862763" cy="311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6177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Verdana" pitchFamily="34" charset="0"/>
          <a:ea typeface="MS PGothic" panose="020B0600070205080204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Verdana" pitchFamily="34" charset="0"/>
          <a:ea typeface="MS PGothic" panose="020B0600070205080204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Verdana" pitchFamily="34" charset="0"/>
          <a:ea typeface="MS PGothic" panose="020B0600070205080204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Verdana" pitchFamily="34" charset="0"/>
          <a:ea typeface="MS PGothic" panose="020B0600070205080204" pitchFamily="34" charset="-128"/>
          <a:cs typeface="ＭＳ Ｐゴシック" pitchFamily="-112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204788" indent="-204788" algn="l" rtl="0" eaLnBrk="0" fontAlgn="base" hangingPunct="0">
        <a:spcBef>
          <a:spcPts val="825"/>
        </a:spcBef>
        <a:spcAft>
          <a:spcPct val="0"/>
        </a:spcAft>
        <a:buClr>
          <a:schemeClr val="accent1"/>
        </a:buClr>
        <a:buSzPct val="100000"/>
        <a:buFont typeface="Wingdings 2" panose="05020102010507070707" pitchFamily="18" charset="2"/>
        <a:buChar char=""/>
        <a:defRPr sz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112" charset="-128"/>
        </a:defRPr>
      </a:lvl1pPr>
      <a:lvl2pPr marL="428625" indent="-207169" algn="l" rtl="0" eaLnBrk="0" fontAlgn="base" hangingPunct="0">
        <a:spcBef>
          <a:spcPts val="3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112" charset="-128"/>
        </a:defRPr>
      </a:lvl2pPr>
      <a:lvl3pPr marL="607219" indent="-171450" algn="l" rtl="0" eaLnBrk="0" fontAlgn="base" hangingPunct="0">
        <a:spcBef>
          <a:spcPts val="300"/>
        </a:spcBef>
        <a:spcAft>
          <a:spcPct val="0"/>
        </a:spcAft>
        <a:buChar char="•"/>
        <a:defRPr sz="105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112" charset="-128"/>
        </a:defRPr>
      </a:lvl3pPr>
      <a:lvl4pPr marL="771525" indent="-128588" algn="l" rtl="0" eaLnBrk="0" fontAlgn="base" hangingPunct="0">
        <a:spcBef>
          <a:spcPts val="300"/>
        </a:spcBef>
        <a:spcAft>
          <a:spcPct val="0"/>
        </a:spcAft>
        <a:buFont typeface="Arial" panose="020B0604020202020204" pitchFamily="34" charset="0"/>
        <a:buChar char="-"/>
        <a:defRPr sz="9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112" charset="-128"/>
        </a:defRPr>
      </a:lvl4pPr>
      <a:lvl5pPr marL="900113" indent="-128588" algn="l" rtl="0" eaLnBrk="0" fontAlgn="base" hangingPunct="0">
        <a:spcBef>
          <a:spcPts val="300"/>
        </a:spcBef>
        <a:spcAft>
          <a:spcPct val="0"/>
        </a:spcAft>
        <a:buFont typeface="Arial" panose="020B0604020202020204" pitchFamily="34" charset="0"/>
        <a:buChar char="•"/>
        <a:defRPr sz="9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112" charset="-128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defRPr sz="900">
          <a:solidFill>
            <a:schemeClr val="tx1"/>
          </a:solidFill>
          <a:latin typeface="+mn-lt"/>
          <a:ea typeface="+mn-ea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defRPr sz="900">
          <a:solidFill>
            <a:schemeClr val="tx1"/>
          </a:solidFill>
          <a:latin typeface="+mn-lt"/>
          <a:ea typeface="+mn-ea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defRPr sz="900">
          <a:solidFill>
            <a:schemeClr val="tx1"/>
          </a:solidFill>
          <a:latin typeface="+mn-lt"/>
          <a:ea typeface="+mn-ea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defRPr sz="9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4"/>
          <p:cNvSpPr>
            <a:spLocks noGrp="1" noChangeArrowheads="1"/>
          </p:cNvSpPr>
          <p:nvPr>
            <p:ph type="title"/>
          </p:nvPr>
        </p:nvSpPr>
        <p:spPr>
          <a:xfrm>
            <a:off x="342900" y="198439"/>
            <a:ext cx="6172200" cy="3714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500" dirty="0" err="1"/>
              <a:t>ICyy-nnn</a:t>
            </a:r>
            <a:r>
              <a:rPr lang="en-US" altLang="en-US" sz="1500" dirty="0"/>
              <a:t>   		</a:t>
            </a:r>
            <a:br>
              <a:rPr lang="en-US" altLang="en-US" dirty="0"/>
            </a:br>
            <a:r>
              <a:rPr lang="en-US" altLang="en-US" dirty="0"/>
              <a:t>Name of IC Activity</a:t>
            </a:r>
            <a:br>
              <a:rPr lang="en-US" altLang="en-US" dirty="0"/>
            </a:br>
            <a:r>
              <a:rPr lang="en-US" altLang="en-US" sz="1500" dirty="0"/>
              <a:t>Type: </a:t>
            </a:r>
            <a:r>
              <a:rPr lang="en-US" altLang="en-US" sz="1500" b="0" dirty="0">
                <a:solidFill>
                  <a:srgbClr val="FF0000"/>
                </a:solidFill>
              </a:rPr>
              <a:t>Entity/Individual</a:t>
            </a:r>
            <a:r>
              <a:rPr lang="en-US" altLang="en-US" sz="1500" dirty="0">
                <a:solidFill>
                  <a:srgbClr val="FF0000"/>
                </a:solidFill>
              </a:rPr>
              <a:t>  </a:t>
            </a:r>
            <a:r>
              <a:rPr lang="en-US" altLang="en-US" sz="1500" dirty="0"/>
              <a:t>Report Date: </a:t>
            </a:r>
            <a:r>
              <a:rPr lang="en-US" altLang="en-US" sz="1500" b="0" dirty="0">
                <a:solidFill>
                  <a:srgbClr val="FF0000"/>
                </a:solidFill>
              </a:rPr>
              <a:t>Day month year</a:t>
            </a:r>
            <a:endParaRPr lang="en-US" altLang="en-US" b="0" dirty="0">
              <a:solidFill>
                <a:srgbClr val="FF0000"/>
              </a:solidFill>
            </a:endParaRPr>
          </a:p>
        </p:txBody>
      </p:sp>
      <p:sp>
        <p:nvSpPr>
          <p:cNvPr id="19459" name="Rectangle 15"/>
          <p:cNvSpPr>
            <a:spLocks noGrp="1" noChangeArrowheads="1"/>
          </p:cNvSpPr>
          <p:nvPr>
            <p:ph idx="1"/>
          </p:nvPr>
        </p:nvSpPr>
        <p:spPr>
          <a:xfrm>
            <a:off x="342900" y="1198486"/>
            <a:ext cx="6172200" cy="3365047"/>
          </a:xfrm>
        </p:spPr>
        <p:txBody>
          <a:bodyPr/>
          <a:lstStyle/>
          <a:p>
            <a:pPr marL="171450" indent="-171450" eaLnBrk="1" hangingPunct="1">
              <a:buClr>
                <a:srgbClr val="00B5E2"/>
              </a:buClr>
              <a:buFont typeface="Wingdings" panose="05000000000000000000" pitchFamily="2" charset="2"/>
              <a:buChar char="q"/>
            </a:pPr>
            <a:r>
              <a:rPr lang="en-US" altLang="en-US" b="1" dirty="0"/>
              <a:t>Chair</a:t>
            </a:r>
            <a:r>
              <a:rPr lang="en-US" altLang="en-US" dirty="0"/>
              <a:t>: </a:t>
            </a:r>
            <a:r>
              <a:rPr lang="en-US" altLang="en-US" dirty="0">
                <a:solidFill>
                  <a:srgbClr val="FF0000"/>
                </a:solidFill>
              </a:rPr>
              <a:t>Name, employer, other Affiliation</a:t>
            </a:r>
            <a:endParaRPr lang="en-US" altLang="en-US" dirty="0"/>
          </a:p>
          <a:p>
            <a:pPr marL="171450" indent="-171450" eaLnBrk="1" hangingPunct="1">
              <a:buClr>
                <a:srgbClr val="00B5E2"/>
              </a:buClr>
              <a:buFont typeface="Wingdings" panose="05000000000000000000" pitchFamily="2" charset="2"/>
              <a:buChar char="q"/>
            </a:pPr>
            <a:r>
              <a:rPr lang="en-US" altLang="en-US" b="1" dirty="0"/>
              <a:t>Participants</a:t>
            </a:r>
            <a:r>
              <a:rPr lang="en-US" altLang="en-US" dirty="0"/>
              <a:t>: </a:t>
            </a:r>
            <a:r>
              <a:rPr lang="en-US" altLang="en-US" dirty="0">
                <a:solidFill>
                  <a:srgbClr val="FF0000"/>
                </a:solidFill>
              </a:rPr>
              <a:t>How many? (Optional list of names) </a:t>
            </a:r>
            <a:endParaRPr lang="en-US" altLang="en-US" dirty="0"/>
          </a:p>
          <a:p>
            <a:pPr marL="171450" indent="-171450" eaLnBrk="1" hangingPunct="1">
              <a:buClr>
                <a:srgbClr val="00B5E2"/>
              </a:buClr>
              <a:buFont typeface="Wingdings" panose="05000000000000000000" pitchFamily="2" charset="2"/>
              <a:buChar char="q"/>
            </a:pPr>
            <a:r>
              <a:rPr lang="en-US" altLang="en-US" b="1" dirty="0"/>
              <a:t>Procedures</a:t>
            </a:r>
            <a:r>
              <a:rPr lang="en-US" altLang="en-US" dirty="0"/>
              <a:t>: </a:t>
            </a:r>
            <a:r>
              <a:rPr lang="en-US" altLang="en-US" dirty="0">
                <a:solidFill>
                  <a:srgbClr val="FF0000"/>
                </a:solidFill>
              </a:rPr>
              <a:t>What Policies and Procedures is the Activity following? For example, “Baseline IC Activity P&amp;Ps” or  “Abridged IC Activity P&amp;Ps”</a:t>
            </a:r>
          </a:p>
          <a:p>
            <a:pPr marL="171450" indent="-171450" eaLnBrk="1" hangingPunct="1">
              <a:buClr>
                <a:srgbClr val="00B5E2"/>
              </a:buClr>
              <a:buFont typeface="Wingdings" panose="05000000000000000000" pitchFamily="2" charset="2"/>
              <a:buChar char="q"/>
            </a:pPr>
            <a:r>
              <a:rPr lang="en-US" altLang="en-US" b="1" dirty="0"/>
              <a:t>Deliverables Listed in the Approved ICAID</a:t>
            </a:r>
            <a:r>
              <a:rPr lang="en-US" altLang="en-US" dirty="0"/>
              <a:t>:</a:t>
            </a:r>
            <a:r>
              <a:rPr lang="en-US" altLang="en-US" b="1" dirty="0">
                <a:solidFill>
                  <a:srgbClr val="FF0000"/>
                </a:solidFill>
              </a:rPr>
              <a:t> </a:t>
            </a:r>
            <a:r>
              <a:rPr lang="en-US" altLang="en-US" dirty="0">
                <a:solidFill>
                  <a:srgbClr val="FF0000"/>
                </a:solidFill>
              </a:rPr>
              <a:t>(This section will be prepopulated by the Industry Connections Administrator </a:t>
            </a:r>
            <a:r>
              <a:rPr lang="en-US" altLang="en-US" sz="1200" dirty="0">
                <a:solidFill>
                  <a:srgbClr val="FF0000"/>
                </a:solidFill>
                <a:latin typeface="Montserrat" panose="00000500000000000000" pitchFamily="2" charset="0"/>
              </a:rPr>
              <a:t>based on the approved ICAID</a:t>
            </a:r>
            <a:r>
              <a:rPr lang="en-US" altLang="en-US" dirty="0">
                <a:solidFill>
                  <a:srgbClr val="FF0000"/>
                </a:solidFill>
              </a:rPr>
              <a:t>. DO NOT MODIFY)</a:t>
            </a:r>
          </a:p>
          <a:p>
            <a:pPr marL="253604" lvl="2" indent="-17145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FF0000"/>
                </a:solidFill>
              </a:rPr>
              <a:t>Deliverable 1</a:t>
            </a:r>
          </a:p>
          <a:p>
            <a:pPr marL="253604" lvl="2" indent="-17145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FF0000"/>
                </a:solidFill>
              </a:rPr>
              <a:t>Deliverable 2</a:t>
            </a:r>
          </a:p>
          <a:p>
            <a:pPr marL="253604" lvl="2" indent="-17145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FF0000"/>
                </a:solidFill>
              </a:rPr>
              <a:t>…</a:t>
            </a:r>
          </a:p>
          <a:p>
            <a:pPr marL="253604" lvl="2" indent="-17145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FF0000"/>
                </a:solidFill>
              </a:rPr>
              <a:t>Deliverable n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19460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6350794" y="4666019"/>
            <a:ext cx="328612" cy="171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8021CC93-CE8E-470A-B951-6C2146856566}" type="slidenum">
              <a:rPr lang="en-US" altLang="en-US" sz="600">
                <a:solidFill>
                  <a:srgbClr val="000000"/>
                </a:solidFill>
              </a:rPr>
              <a:pPr/>
              <a:t>1</a:t>
            </a:fld>
            <a:endParaRPr lang="en-US" altLang="en-US" sz="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39686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1500" dirty="0" err="1"/>
              <a:t>ICyy-nnn</a:t>
            </a:r>
            <a:r>
              <a:rPr lang="en-US" altLang="en-US" sz="1500" dirty="0"/>
              <a:t>   		</a:t>
            </a:r>
            <a:br>
              <a:rPr lang="en-US" altLang="en-US" dirty="0"/>
            </a:br>
            <a:r>
              <a:rPr lang="en-US" altLang="en-US" dirty="0"/>
              <a:t>Name of IC Activity</a:t>
            </a:r>
            <a:endParaRPr lang="en-US" altLang="en-US" b="0" dirty="0">
              <a:solidFill>
                <a:srgbClr val="FF0000"/>
              </a:solidFill>
            </a:endParaRPr>
          </a:p>
        </p:txBody>
      </p:sp>
      <p:sp>
        <p:nvSpPr>
          <p:cNvPr id="20483" name="Rectangle 15"/>
          <p:cNvSpPr>
            <a:spLocks noGrp="1" noChangeArrowheads="1"/>
          </p:cNvSpPr>
          <p:nvPr>
            <p:ph idx="1"/>
          </p:nvPr>
        </p:nvSpPr>
        <p:spPr>
          <a:xfrm>
            <a:off x="342900" y="1244600"/>
            <a:ext cx="6172200" cy="3387725"/>
          </a:xfrm>
        </p:spPr>
        <p:txBody>
          <a:bodyPr/>
          <a:lstStyle/>
          <a:p>
            <a:pPr marL="171450" indent="-171450" eaLnBrk="1" hangingPunct="1">
              <a:buClr>
                <a:srgbClr val="00B5E2"/>
              </a:buClr>
              <a:buFont typeface="Wingdings" panose="05000000000000000000" pitchFamily="2" charset="2"/>
              <a:buChar char="q"/>
            </a:pPr>
            <a:r>
              <a:rPr lang="en-US" altLang="en-US" b="1" dirty="0"/>
              <a:t>Status of Deliverables:</a:t>
            </a:r>
            <a:r>
              <a:rPr lang="en-US" altLang="en-US" dirty="0"/>
              <a:t> </a:t>
            </a:r>
          </a:p>
          <a:p>
            <a:pPr marL="171450" lvl="1" indent="-171450" eaLnBrk="1" hangingPunct="1">
              <a:buClr>
                <a:srgbClr val="00B5E2"/>
              </a:buCl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FF0000"/>
                </a:solidFill>
              </a:rPr>
              <a:t>List the status and target completion date for each deliverable </a:t>
            </a:r>
          </a:p>
          <a:p>
            <a:pPr marL="171450" lvl="1" indent="-171450" eaLnBrk="1" hangingPunct="1">
              <a:buClr>
                <a:srgbClr val="00B5E2"/>
              </a:buCl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FF0000"/>
                </a:solidFill>
              </a:rPr>
              <a:t>Provide % of completion per deliverable</a:t>
            </a:r>
          </a:p>
          <a:p>
            <a:pPr marL="171450" lvl="1" indent="-171450" eaLnBrk="1" hangingPunct="1">
              <a:buClr>
                <a:srgbClr val="00B5E2"/>
              </a:buClr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srgbClr val="FF0000"/>
                </a:solidFill>
              </a:rPr>
              <a:t>Provide a brief description of the % completed</a:t>
            </a:r>
          </a:p>
          <a:p>
            <a:pPr marL="171450" indent="-171450">
              <a:buClr>
                <a:srgbClr val="00B5E2"/>
              </a:buClr>
              <a:buFont typeface="Wingdings" panose="05000000000000000000" pitchFamily="2" charset="2"/>
              <a:buChar char="q"/>
            </a:pPr>
            <a:r>
              <a:rPr lang="en-US" altLang="en-US"/>
              <a:t>Additional </a:t>
            </a:r>
            <a:r>
              <a:rPr lang="en-US" altLang="en-US" dirty="0"/>
              <a:t>Accomplishments: </a:t>
            </a:r>
          </a:p>
          <a:p>
            <a:pPr marL="171450" lvl="1" indent="-171450">
              <a:buClr>
                <a:srgbClr val="00B5E2"/>
              </a:buCl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FF0000"/>
                </a:solidFill>
              </a:rPr>
              <a:t>Accomplishments beyond the expected deliverables</a:t>
            </a:r>
          </a:p>
          <a:p>
            <a:pPr marL="171450" indent="-171450">
              <a:buClr>
                <a:srgbClr val="00B5E2"/>
              </a:buClr>
              <a:buFont typeface="Wingdings" panose="05000000000000000000" pitchFamily="2" charset="2"/>
              <a:buChar char="q"/>
            </a:pPr>
            <a:r>
              <a:rPr lang="en-US" altLang="en-US" dirty="0"/>
              <a:t>Future Meetings: </a:t>
            </a:r>
            <a:r>
              <a:rPr lang="en-US" altLang="en-US" b="0" dirty="0">
                <a:solidFill>
                  <a:srgbClr val="FF0000"/>
                </a:solidFill>
              </a:rPr>
              <a:t>Schedule of upcoming meetings</a:t>
            </a:r>
          </a:p>
          <a:p>
            <a:pPr marL="171450" indent="-171450">
              <a:buClr>
                <a:srgbClr val="00B5E2"/>
              </a:buClr>
              <a:buFont typeface="Wingdings" panose="05000000000000000000" pitchFamily="2" charset="2"/>
              <a:buChar char="q"/>
            </a:pPr>
            <a:r>
              <a:rPr lang="en-US" altLang="en-US" dirty="0"/>
              <a:t>Issues: </a:t>
            </a:r>
            <a:r>
              <a:rPr lang="en-US" altLang="en-US" b="0" dirty="0">
                <a:solidFill>
                  <a:srgbClr val="FF0000"/>
                </a:solidFill>
              </a:rPr>
              <a:t>Any major issues to be addressed; Any areas where the IEEE-SA Industry Connections Committee (</a:t>
            </a:r>
            <a:r>
              <a:rPr lang="en-US" altLang="en-US" b="0" dirty="0" err="1">
                <a:solidFill>
                  <a:srgbClr val="FF0000"/>
                </a:solidFill>
              </a:rPr>
              <a:t>ICCom</a:t>
            </a:r>
            <a:r>
              <a:rPr lang="en-US" altLang="en-US" b="0" dirty="0">
                <a:solidFill>
                  <a:srgbClr val="FF0000"/>
                </a:solidFill>
              </a:rPr>
              <a:t>) might be able to help</a:t>
            </a:r>
          </a:p>
          <a:p>
            <a:pPr eaLnBrk="1" hangingPunct="1"/>
            <a:endParaRPr lang="en-US" altLang="en-US" b="1" dirty="0"/>
          </a:p>
        </p:txBody>
      </p:sp>
      <p:sp>
        <p:nvSpPr>
          <p:cNvPr id="20484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6350794" y="4650317"/>
            <a:ext cx="328612" cy="17356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357E5641-5A83-4D1A-BAEB-92FA062FA43D}" type="slidenum">
              <a:rPr lang="en-US" altLang="en-US" sz="600">
                <a:solidFill>
                  <a:srgbClr val="000000"/>
                </a:solidFill>
              </a:rPr>
              <a:pPr/>
              <a:t>2</a:t>
            </a:fld>
            <a:endParaRPr lang="en-US" altLang="en-US" sz="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10904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IEEE_template">
  <a:themeElements>
    <a:clrScheme name="Custom 8">
      <a:dk1>
        <a:sysClr val="windowText" lastClr="000000"/>
      </a:dk1>
      <a:lt1>
        <a:sysClr val="window" lastClr="FFFFFF"/>
      </a:lt1>
      <a:dk2>
        <a:srgbClr val="63666A"/>
      </a:dk2>
      <a:lt2>
        <a:srgbClr val="A7A8AA"/>
      </a:lt2>
      <a:accent1>
        <a:srgbClr val="00B5E2"/>
      </a:accent1>
      <a:accent2>
        <a:srgbClr val="4AC9E3"/>
      </a:accent2>
      <a:accent3>
        <a:srgbClr val="00629B"/>
      </a:accent3>
      <a:accent4>
        <a:srgbClr val="FFD100"/>
      </a:accent4>
      <a:accent5>
        <a:srgbClr val="FFA300"/>
      </a:accent5>
      <a:accent6>
        <a:srgbClr val="BA0C2F"/>
      </a:accent6>
      <a:hlink>
        <a:srgbClr val="004B7E"/>
      </a:hlink>
      <a:folHlink>
        <a:srgbClr val="0E839E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276EACC5-D495-4254-8286-CC0BE9216D96}" vid="{DFA36778-8498-4B1A-951F-34213C3E8099}"/>
    </a:ext>
  </a:extLst>
</a:theme>
</file>

<file path=ppt/theme/theme2.xml><?xml version="1.0" encoding="utf-8"?>
<a:theme xmlns:a="http://schemas.openxmlformats.org/drawingml/2006/main" name="blank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ieee-sa-template-4x3-LR-Final_rev1</Template>
  <TotalTime>12</TotalTime>
  <Words>183</Words>
  <Application>Microsoft Office PowerPoint</Application>
  <PresentationFormat>Custom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3" baseType="lpstr">
      <vt:lpstr>Arial</vt:lpstr>
      <vt:lpstr>Calibri</vt:lpstr>
      <vt:lpstr>Lucida Grande</vt:lpstr>
      <vt:lpstr>Montserrat</vt:lpstr>
      <vt:lpstr>Montserrat ExtraBold</vt:lpstr>
      <vt:lpstr>Myriad Pro</vt:lpstr>
      <vt:lpstr>Verdana</vt:lpstr>
      <vt:lpstr>Wingdings</vt:lpstr>
      <vt:lpstr>Wingdings 2</vt:lpstr>
      <vt:lpstr>IEEE_template</vt:lpstr>
      <vt:lpstr>blank</vt:lpstr>
      <vt:lpstr>ICyy-nnn      Name of IC Activity Type: Entity/Individual  Report Date: Day month year</vt:lpstr>
      <vt:lpstr>ICyy-nnn      Name of IC Activity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ICyy-nnn      Name of IC Activity Type: Entity/Individual  Report Date: Day month year</dc:title>
  <dc:creator>Joan Woolery</dc:creator>
  <cp:lastModifiedBy>Rosalinda Formoso-Saravia</cp:lastModifiedBy>
  <cp:revision>6</cp:revision>
  <cp:lastPrinted>2019-10-04T14:43:47Z</cp:lastPrinted>
  <dcterms:created xsi:type="dcterms:W3CDTF">2019-10-22T15:50:24Z</dcterms:created>
  <dcterms:modified xsi:type="dcterms:W3CDTF">2022-09-23T00:39:29Z</dcterms:modified>
</cp:coreProperties>
</file>